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4"/>
    <p:sldMasterId id="2147483674" r:id="rId5"/>
  </p:sldMasterIdLst>
  <p:notesMasterIdLst>
    <p:notesMasterId r:id="rId17"/>
  </p:notesMasterIdLst>
  <p:handoutMasterIdLst>
    <p:handoutMasterId r:id="rId18"/>
  </p:handoutMasterIdLst>
  <p:sldIdLst>
    <p:sldId id="300" r:id="rId6"/>
    <p:sldId id="345" r:id="rId7"/>
    <p:sldId id="353" r:id="rId8"/>
    <p:sldId id="354" r:id="rId9"/>
    <p:sldId id="371" r:id="rId10"/>
    <p:sldId id="369" r:id="rId11"/>
    <p:sldId id="355" r:id="rId12"/>
    <p:sldId id="370" r:id="rId13"/>
    <p:sldId id="356" r:id="rId14"/>
    <p:sldId id="372" r:id="rId15"/>
    <p:sldId id="358" r:id="rId16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anose="020B0502020104020203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anose="020B0502020104020203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anose="020B0502020104020203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anose="020B0502020104020203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anose="020B0502020104020203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ill Sans MT" panose="020B0502020104020203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ill Sans MT" panose="020B0502020104020203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ill Sans MT" panose="020B0502020104020203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ill Sans MT" panose="020B0502020104020203" pitchFamily="34" charset="0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Z+iONReD8qYiQb7x8tnvMw==" hashData="0FX2k1wsKIH1jVhJsURhhA6GfEuWYJU5WubhVJ70aK186Z1xtyAoGYRxfNQaSMCne4uiSID4F+jSWN1YEFPV1g=="/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ore" initials="A" lastIdx="0" clrIdx="1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FF0066"/>
    <a:srgbClr val="C89800"/>
    <a:srgbClr val="BF9E13"/>
    <a:srgbClr val="DD462F"/>
    <a:srgbClr val="C55A11"/>
    <a:srgbClr val="86A24C"/>
    <a:srgbClr val="E077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376" autoAdjust="0"/>
    <p:restoredTop sz="92015" autoAdjust="0"/>
  </p:normalViewPr>
  <p:slideViewPr>
    <p:cSldViewPr snapToGrid="0">
      <p:cViewPr varScale="1">
        <p:scale>
          <a:sx n="81" d="100"/>
          <a:sy n="81" d="100"/>
        </p:scale>
        <p:origin x="504" y="5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48" d="100"/>
          <a:sy n="48" d="100"/>
        </p:scale>
        <p:origin x="1884" y="4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60.wmf"/><Relationship Id="rId7" Type="http://schemas.openxmlformats.org/officeDocument/2006/relationships/image" Target="../media/image64.wmf"/><Relationship Id="rId2" Type="http://schemas.openxmlformats.org/officeDocument/2006/relationships/image" Target="../media/image59.wmf"/><Relationship Id="rId1" Type="http://schemas.openxmlformats.org/officeDocument/2006/relationships/image" Target="../media/image58.wmf"/><Relationship Id="rId6" Type="http://schemas.openxmlformats.org/officeDocument/2006/relationships/image" Target="../media/image63.wmf"/><Relationship Id="rId5" Type="http://schemas.openxmlformats.org/officeDocument/2006/relationships/image" Target="../media/image62.wmf"/><Relationship Id="rId4" Type="http://schemas.openxmlformats.org/officeDocument/2006/relationships/image" Target="../media/image61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image" Target="../media/image9.wmf"/><Relationship Id="rId7" Type="http://schemas.openxmlformats.org/officeDocument/2006/relationships/image" Target="../media/image13.wmf"/><Relationship Id="rId12" Type="http://schemas.openxmlformats.org/officeDocument/2006/relationships/image" Target="../media/image18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6" Type="http://schemas.openxmlformats.org/officeDocument/2006/relationships/image" Target="../media/image12.wmf"/><Relationship Id="rId11" Type="http://schemas.openxmlformats.org/officeDocument/2006/relationships/image" Target="../media/image17.wmf"/><Relationship Id="rId5" Type="http://schemas.openxmlformats.org/officeDocument/2006/relationships/image" Target="../media/image11.wmf"/><Relationship Id="rId10" Type="http://schemas.openxmlformats.org/officeDocument/2006/relationships/image" Target="../media/image16.wmf"/><Relationship Id="rId4" Type="http://schemas.openxmlformats.org/officeDocument/2006/relationships/image" Target="../media/image10.wmf"/><Relationship Id="rId9" Type="http://schemas.openxmlformats.org/officeDocument/2006/relationships/image" Target="../media/image15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7" Type="http://schemas.openxmlformats.org/officeDocument/2006/relationships/image" Target="../media/image27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Relationship Id="rId6" Type="http://schemas.openxmlformats.org/officeDocument/2006/relationships/image" Target="../media/image26.wmf"/><Relationship Id="rId5" Type="http://schemas.openxmlformats.org/officeDocument/2006/relationships/image" Target="../media/image25.wmf"/><Relationship Id="rId4" Type="http://schemas.openxmlformats.org/officeDocument/2006/relationships/image" Target="../media/image24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29.wmf"/><Relationship Id="rId1" Type="http://schemas.openxmlformats.org/officeDocument/2006/relationships/image" Target="../media/image28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36.wmf"/><Relationship Id="rId3" Type="http://schemas.openxmlformats.org/officeDocument/2006/relationships/image" Target="../media/image32.wmf"/><Relationship Id="rId7" Type="http://schemas.openxmlformats.org/officeDocument/2006/relationships/image" Target="../media/image35.wmf"/><Relationship Id="rId12" Type="http://schemas.openxmlformats.org/officeDocument/2006/relationships/image" Target="../media/image28.wmf"/><Relationship Id="rId2" Type="http://schemas.openxmlformats.org/officeDocument/2006/relationships/image" Target="../media/image31.wmf"/><Relationship Id="rId1" Type="http://schemas.openxmlformats.org/officeDocument/2006/relationships/image" Target="../media/image29.wmf"/><Relationship Id="rId6" Type="http://schemas.openxmlformats.org/officeDocument/2006/relationships/image" Target="../media/image34.wmf"/><Relationship Id="rId11" Type="http://schemas.openxmlformats.org/officeDocument/2006/relationships/image" Target="../media/image39.wmf"/><Relationship Id="rId5" Type="http://schemas.openxmlformats.org/officeDocument/2006/relationships/image" Target="../media/image18.wmf"/><Relationship Id="rId10" Type="http://schemas.openxmlformats.org/officeDocument/2006/relationships/image" Target="../media/image38.wmf"/><Relationship Id="rId4" Type="http://schemas.openxmlformats.org/officeDocument/2006/relationships/image" Target="../media/image33.wmf"/><Relationship Id="rId9" Type="http://schemas.openxmlformats.org/officeDocument/2006/relationships/image" Target="../media/image37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46.wmf"/><Relationship Id="rId3" Type="http://schemas.openxmlformats.org/officeDocument/2006/relationships/image" Target="../media/image41.wmf"/><Relationship Id="rId7" Type="http://schemas.openxmlformats.org/officeDocument/2006/relationships/image" Target="../media/image45.wmf"/><Relationship Id="rId2" Type="http://schemas.openxmlformats.org/officeDocument/2006/relationships/image" Target="../media/image40.wmf"/><Relationship Id="rId1" Type="http://schemas.openxmlformats.org/officeDocument/2006/relationships/image" Target="../media/image29.wmf"/><Relationship Id="rId6" Type="http://schemas.openxmlformats.org/officeDocument/2006/relationships/image" Target="../media/image44.wmf"/><Relationship Id="rId5" Type="http://schemas.openxmlformats.org/officeDocument/2006/relationships/image" Target="../media/image43.wmf"/><Relationship Id="rId4" Type="http://schemas.openxmlformats.org/officeDocument/2006/relationships/image" Target="../media/image42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46.wmf"/><Relationship Id="rId2" Type="http://schemas.openxmlformats.org/officeDocument/2006/relationships/image" Target="../media/image45.wmf"/><Relationship Id="rId1" Type="http://schemas.openxmlformats.org/officeDocument/2006/relationships/image" Target="../media/image47.wmf"/><Relationship Id="rId4" Type="http://schemas.openxmlformats.org/officeDocument/2006/relationships/image" Target="../media/image48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44.wmf"/><Relationship Id="rId2" Type="http://schemas.openxmlformats.org/officeDocument/2006/relationships/image" Target="../media/image51.wmf"/><Relationship Id="rId1" Type="http://schemas.openxmlformats.org/officeDocument/2006/relationships/image" Target="../media/image50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54.wmf"/><Relationship Id="rId2" Type="http://schemas.openxmlformats.org/officeDocument/2006/relationships/image" Target="../media/image53.wmf"/><Relationship Id="rId1" Type="http://schemas.openxmlformats.org/officeDocument/2006/relationships/image" Target="../media/image50.wmf"/><Relationship Id="rId6" Type="http://schemas.openxmlformats.org/officeDocument/2006/relationships/image" Target="../media/image57.wmf"/><Relationship Id="rId5" Type="http://schemas.openxmlformats.org/officeDocument/2006/relationships/image" Target="../media/image56.wmf"/><Relationship Id="rId4" Type="http://schemas.openxmlformats.org/officeDocument/2006/relationships/image" Target="../media/image5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>
            <a:extLst>
              <a:ext uri="{FF2B5EF4-FFF2-40B4-BE49-F238E27FC236}">
                <a16:creationId xmlns:a16="http://schemas.microsoft.com/office/drawing/2014/main" id="{12984C27-EE43-4333-B9E7-11C37E1183B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A50F3513-6DFF-4B2C-AEA8-D7FE98638DD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C2BB0E6-2212-4E8A-A6CA-623DDCCF9D9F}" type="datetimeFigureOut">
              <a:rPr lang="it-IT"/>
              <a:pPr>
                <a:defRPr/>
              </a:pPr>
              <a:t>10/04/2021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C8161D6A-3F35-423C-8B61-B2E91DF90C1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073B9840-EB60-457B-8ACD-D66797883EB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5D073C02-A8A3-4602-8E62-6096ADE55FF8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4A15E654-0A6A-4765-8606-1D109FC362B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A76667B-B26B-4928-85D1-230A1BE8DBBF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A56F1FF-4E75-47C0-8345-D0A19345653D}" type="datetimeFigureOut">
              <a:rPr lang="en-US"/>
              <a:pPr>
                <a:defRPr/>
              </a:pPr>
              <a:t>4/10/2021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EABA02FA-07D7-4DCA-96F2-1BC7D7B1AA66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756C9B1D-9A99-4D02-BAE5-6A825655802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84F91C-E6DE-4810-8588-9F2B981F600E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889D7E3-FE43-410F-94C0-02A2E341A07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A3C8275-C269-430E-B4EF-0DFF8175B624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://o15.officeredir.microsoft.com/r/rlid2013GettingStartedCntrPPT?clid=1040" TargetMode="Externa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>
            <a:extLst>
              <a:ext uri="{FF2B5EF4-FFF2-40B4-BE49-F238E27FC236}">
                <a16:creationId xmlns:a16="http://schemas.microsoft.com/office/drawing/2014/main" id="{AA87DED0-D126-4676-930F-9C28F788801C}"/>
              </a:ext>
            </a:extLst>
          </p:cNvPr>
          <p:cNvSpPr/>
          <p:nvPr/>
        </p:nvSpPr>
        <p:spPr>
          <a:xfrm>
            <a:off x="0" y="0"/>
            <a:ext cx="12192000" cy="4865688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88FD818E-97E1-43D5-AEF4-77E61500FE21}"/>
              </a:ext>
            </a:extLst>
          </p:cNvPr>
          <p:cNvSpPr/>
          <p:nvPr userDrawn="1"/>
        </p:nvSpPr>
        <p:spPr>
          <a:xfrm>
            <a:off x="0" y="0"/>
            <a:ext cx="12192000" cy="48656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2061006"/>
            <a:ext cx="10515600" cy="2387600"/>
          </a:xfrm>
        </p:spPr>
        <p:txBody>
          <a:bodyPr anchor="b">
            <a:normAutofit/>
          </a:bodyPr>
          <a:lstStyle>
            <a:lvl1pPr algn="l">
              <a:defRPr sz="5400">
                <a:solidFill>
                  <a:schemeClr val="bg1"/>
                </a:solidFill>
              </a:defRPr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2" y="5110609"/>
            <a:ext cx="6705599" cy="1137793"/>
          </a:xfrm>
        </p:spPr>
        <p:txBody>
          <a:bodyPr>
            <a:normAutofit/>
          </a:bodyPr>
          <a:lstStyle>
            <a:lvl1pPr marL="0" indent="0" algn="l">
              <a:lnSpc>
                <a:spcPct val="150000"/>
              </a:lnSpc>
              <a:spcBef>
                <a:spcPts val="600"/>
              </a:spcBef>
              <a:buNone/>
              <a:defRPr sz="2800">
                <a:solidFill>
                  <a:schemeClr val="accent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dirty="0"/>
              <a:t>Fare clic per modificare lo stile del sottotitolo dello schema</a:t>
            </a:r>
            <a:endParaRPr lang="en-US" dirty="0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2FC7B5C4-2AD3-4EB3-90D1-332A7EBB9D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D16038-06FD-432D-ACDD-12F8557C69AA}" type="datetimeFigureOut">
              <a:rPr lang="en-US"/>
              <a:pPr>
                <a:defRPr/>
              </a:pPr>
              <a:t>4/10/2021</a:t>
            </a:fld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11668698-F2EE-4CE6-9D7B-E09695ED089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D50ACE-4986-4B1F-9760-162BA16C17AF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3961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3777886-8E37-4D4E-98BF-4BB472F11A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6BE1F1C3-216F-4933-9EB2-748E964604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6BA82B9-FE53-4F3F-99A7-7ED1DD709B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619D23-FD12-40D8-829A-44651471DF24}" type="datetimeFigureOut">
              <a:rPr lang="it-IT"/>
              <a:pPr>
                <a:defRPr/>
              </a:pPr>
              <a:t>10/04/2021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B61D256-CC4F-4998-8FC7-F69BFF23D6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217EC54-4D5E-4A62-88C6-0F730041C6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4AD826-8877-4073-BDA4-2DEEDFF0346E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022086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54A94C1-1755-4674-82DC-69D564E977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37ED66B-6BF6-4D66-B433-B8FADEEC889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C8A1656D-57E4-42CE-BC1C-C6578301E4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3">
            <a:extLst>
              <a:ext uri="{FF2B5EF4-FFF2-40B4-BE49-F238E27FC236}">
                <a16:creationId xmlns:a16="http://schemas.microsoft.com/office/drawing/2014/main" id="{ECAB750E-AAB4-4D03-B460-5ACFD24514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82DC06-815E-4E92-B88E-517188D344C3}" type="datetimeFigureOut">
              <a:rPr lang="it-IT"/>
              <a:pPr>
                <a:defRPr/>
              </a:pPr>
              <a:t>10/04/2021</a:t>
            </a:fld>
            <a:endParaRPr lang="it-IT"/>
          </a:p>
        </p:txBody>
      </p:sp>
      <p:sp>
        <p:nvSpPr>
          <p:cNvPr id="6" name="Segnaposto piè di pagina 4">
            <a:extLst>
              <a:ext uri="{FF2B5EF4-FFF2-40B4-BE49-F238E27FC236}">
                <a16:creationId xmlns:a16="http://schemas.microsoft.com/office/drawing/2014/main" id="{4FA7FEAC-BAB8-4BB8-92FF-B57CCFA630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>
            <a:extLst>
              <a:ext uri="{FF2B5EF4-FFF2-40B4-BE49-F238E27FC236}">
                <a16:creationId xmlns:a16="http://schemas.microsoft.com/office/drawing/2014/main" id="{047BFBC8-CE93-4D4B-88F5-4EBF83E455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1867ED-26FA-4ED8-8D11-901A5EE8450C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378469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685DD49-F3A7-4684-8802-913D56F52B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0CA899E4-148E-4910-BEC4-1E36EA7BE4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60BA6170-62F4-4182-93C8-E8C294B185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1CA94F77-17D7-42E9-9C36-08F4174E392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38DA9054-BF12-499F-B708-30E5DCFACF6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3">
            <a:extLst>
              <a:ext uri="{FF2B5EF4-FFF2-40B4-BE49-F238E27FC236}">
                <a16:creationId xmlns:a16="http://schemas.microsoft.com/office/drawing/2014/main" id="{17CD3D86-4058-471B-A5B0-4B413EF920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D8DC3D-720D-497F-BA73-73CDE448FCD6}" type="datetimeFigureOut">
              <a:rPr lang="it-IT"/>
              <a:pPr>
                <a:defRPr/>
              </a:pPr>
              <a:t>10/04/2021</a:t>
            </a:fld>
            <a:endParaRPr lang="it-IT"/>
          </a:p>
        </p:txBody>
      </p:sp>
      <p:sp>
        <p:nvSpPr>
          <p:cNvPr id="8" name="Segnaposto piè di pagina 4">
            <a:extLst>
              <a:ext uri="{FF2B5EF4-FFF2-40B4-BE49-F238E27FC236}">
                <a16:creationId xmlns:a16="http://schemas.microsoft.com/office/drawing/2014/main" id="{E0D59914-0F10-466C-B309-8D5D3F73CF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Segnaposto numero diapositiva 5">
            <a:extLst>
              <a:ext uri="{FF2B5EF4-FFF2-40B4-BE49-F238E27FC236}">
                <a16:creationId xmlns:a16="http://schemas.microsoft.com/office/drawing/2014/main" id="{0C5A4D87-EE9E-4B3E-8D52-EFE2856ABA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BD1FCB-E59F-47BB-A87A-942FA384B2B6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978580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A49421C-03B2-4EDE-812C-D4208DCF32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3">
            <a:extLst>
              <a:ext uri="{FF2B5EF4-FFF2-40B4-BE49-F238E27FC236}">
                <a16:creationId xmlns:a16="http://schemas.microsoft.com/office/drawing/2014/main" id="{BF016103-76F6-48CF-9F60-F5F5A2D92D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90E555-82F8-40D8-9AA2-C8E8BDC57B8D}" type="datetimeFigureOut">
              <a:rPr lang="it-IT"/>
              <a:pPr>
                <a:defRPr/>
              </a:pPr>
              <a:t>10/04/2021</a:t>
            </a:fld>
            <a:endParaRPr lang="it-IT"/>
          </a:p>
        </p:txBody>
      </p:sp>
      <p:sp>
        <p:nvSpPr>
          <p:cNvPr id="4" name="Segnaposto piè di pagina 4">
            <a:extLst>
              <a:ext uri="{FF2B5EF4-FFF2-40B4-BE49-F238E27FC236}">
                <a16:creationId xmlns:a16="http://schemas.microsoft.com/office/drawing/2014/main" id="{F0992CB7-167B-44EB-BB46-58C48681C7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5">
            <a:extLst>
              <a:ext uri="{FF2B5EF4-FFF2-40B4-BE49-F238E27FC236}">
                <a16:creationId xmlns:a16="http://schemas.microsoft.com/office/drawing/2014/main" id="{88EFAA69-9C18-45EC-ADF5-735BCE1D5B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810B7B-08CB-4243-92D0-DC573C27D885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076776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3">
            <a:extLst>
              <a:ext uri="{FF2B5EF4-FFF2-40B4-BE49-F238E27FC236}">
                <a16:creationId xmlns:a16="http://schemas.microsoft.com/office/drawing/2014/main" id="{D2F5F2E3-A3C7-4C77-AC85-005B28915D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91FAA5-0840-4438-86CB-64013CF2E705}" type="datetimeFigureOut">
              <a:rPr lang="it-IT"/>
              <a:pPr>
                <a:defRPr/>
              </a:pPr>
              <a:t>10/04/2021</a:t>
            </a:fld>
            <a:endParaRPr lang="it-IT"/>
          </a:p>
        </p:txBody>
      </p:sp>
      <p:sp>
        <p:nvSpPr>
          <p:cNvPr id="3" name="Segnaposto piè di pagina 4">
            <a:extLst>
              <a:ext uri="{FF2B5EF4-FFF2-40B4-BE49-F238E27FC236}">
                <a16:creationId xmlns:a16="http://schemas.microsoft.com/office/drawing/2014/main" id="{A675217F-7657-441A-A96A-D2B5F05329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Segnaposto numero diapositiva 5">
            <a:extLst>
              <a:ext uri="{FF2B5EF4-FFF2-40B4-BE49-F238E27FC236}">
                <a16:creationId xmlns:a16="http://schemas.microsoft.com/office/drawing/2014/main" id="{E1BF495D-0605-453D-951F-8FA23EB0E4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46EAEB-E968-4407-869E-5BFEB1B8CE49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081159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B7A7A63-4C17-4519-95E0-874DD50ABA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079360A-955F-4DC7-9955-1DAC20DD6C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9FC09E0D-AC61-4300-A6B1-4C86CC177E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3">
            <a:extLst>
              <a:ext uri="{FF2B5EF4-FFF2-40B4-BE49-F238E27FC236}">
                <a16:creationId xmlns:a16="http://schemas.microsoft.com/office/drawing/2014/main" id="{C70888F7-9331-4897-8F95-6863923FCF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BE53BB-342C-4AB1-92BA-8D2B750550B8}" type="datetimeFigureOut">
              <a:rPr lang="it-IT"/>
              <a:pPr>
                <a:defRPr/>
              </a:pPr>
              <a:t>10/04/2021</a:t>
            </a:fld>
            <a:endParaRPr lang="it-IT"/>
          </a:p>
        </p:txBody>
      </p:sp>
      <p:sp>
        <p:nvSpPr>
          <p:cNvPr id="6" name="Segnaposto piè di pagina 4">
            <a:extLst>
              <a:ext uri="{FF2B5EF4-FFF2-40B4-BE49-F238E27FC236}">
                <a16:creationId xmlns:a16="http://schemas.microsoft.com/office/drawing/2014/main" id="{7AE2366B-255A-449C-AD3D-1F8031A305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>
            <a:extLst>
              <a:ext uri="{FF2B5EF4-FFF2-40B4-BE49-F238E27FC236}">
                <a16:creationId xmlns:a16="http://schemas.microsoft.com/office/drawing/2014/main" id="{1B6AFF7C-483D-4340-B441-7960EF9F21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9B2582-25A5-4E79-A832-5A01444E3782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096739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33347C9-3284-4A58-AE0B-A66A17F331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482D317C-70DE-4BB3-9D7B-5E1C0A81293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45580F5E-4336-418C-B4FC-4A31DCEA32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3">
            <a:extLst>
              <a:ext uri="{FF2B5EF4-FFF2-40B4-BE49-F238E27FC236}">
                <a16:creationId xmlns:a16="http://schemas.microsoft.com/office/drawing/2014/main" id="{6666479C-870F-4637-9986-E0D7095A51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61720B-B6FC-494C-B225-47DA70B38DF1}" type="datetimeFigureOut">
              <a:rPr lang="it-IT"/>
              <a:pPr>
                <a:defRPr/>
              </a:pPr>
              <a:t>10/04/2021</a:t>
            </a:fld>
            <a:endParaRPr lang="it-IT"/>
          </a:p>
        </p:txBody>
      </p:sp>
      <p:sp>
        <p:nvSpPr>
          <p:cNvPr id="6" name="Segnaposto piè di pagina 4">
            <a:extLst>
              <a:ext uri="{FF2B5EF4-FFF2-40B4-BE49-F238E27FC236}">
                <a16:creationId xmlns:a16="http://schemas.microsoft.com/office/drawing/2014/main" id="{C6B45107-916E-4BCA-A172-DFDF4F47F8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>
            <a:extLst>
              <a:ext uri="{FF2B5EF4-FFF2-40B4-BE49-F238E27FC236}">
                <a16:creationId xmlns:a16="http://schemas.microsoft.com/office/drawing/2014/main" id="{85A52B85-513F-4C98-A3F6-AD18D86F23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CB5C08-208E-4B08-8B1C-47945FAEB836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2070576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6B45570-7EA7-437F-9DD9-F03EFE050C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427DFF53-A7E0-4BFE-AF02-9D907BB29D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FDE0E72-5CF3-4A4A-A022-09417DB288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BD1886-805E-4846-82BF-027138B29B5B}" type="datetimeFigureOut">
              <a:rPr lang="it-IT"/>
              <a:pPr>
                <a:defRPr/>
              </a:pPr>
              <a:t>10/04/2021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E575EAA-11D2-4262-AD51-1E2D9B16F1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AD53925-ADE6-441E-B941-566F7626E4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3DB500-63F9-4B43-967F-B06E12D17CF3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1474269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8D8E2944-1B56-43C3-A57F-BC805ADBFC3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B2C8D9EC-AB68-471F-9BC2-B1BD9B9738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06BE15B-ED4A-41DC-96BF-1E1A15745A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34F665-1D09-498E-8918-D07B28A6C2F8}" type="datetimeFigureOut">
              <a:rPr lang="it-IT"/>
              <a:pPr>
                <a:defRPr/>
              </a:pPr>
              <a:t>10/04/2021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8D568E6-DED6-49C3-AE42-D879DDFDA1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516A8F2-75BF-41F3-A878-2DFED245FF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3E8649-9C30-4D86-B601-BDEA01AE3C62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565797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Connettore 1 11">
            <a:extLst>
              <a:ext uri="{FF2B5EF4-FFF2-40B4-BE49-F238E27FC236}">
                <a16:creationId xmlns:a16="http://schemas.microsoft.com/office/drawing/2014/main" id="{8751975B-53F2-4796-9162-290BB03EAC50}"/>
              </a:ext>
            </a:extLst>
          </p:cNvPr>
          <p:cNvCxnSpPr/>
          <p:nvPr userDrawn="1"/>
        </p:nvCxnSpPr>
        <p:spPr>
          <a:xfrm>
            <a:off x="0" y="6382544"/>
            <a:ext cx="12192000" cy="0"/>
          </a:xfrm>
          <a:prstGeom prst="line">
            <a:avLst/>
          </a:prstGeom>
          <a:ln w="38100">
            <a:gradFill>
              <a:gsLst>
                <a:gs pos="0">
                  <a:schemeClr val="accent1"/>
                </a:gs>
                <a:gs pos="53000">
                  <a:schemeClr val="accent1">
                    <a:lumMod val="45000"/>
                    <a:lumOff val="55000"/>
                  </a:schemeClr>
                </a:gs>
                <a:gs pos="100000">
                  <a:schemeClr val="bg1"/>
                </a:gs>
              </a:gsLst>
              <a:lin ang="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ttangolo 4">
            <a:extLst>
              <a:ext uri="{FF2B5EF4-FFF2-40B4-BE49-F238E27FC236}">
                <a16:creationId xmlns:a16="http://schemas.microsoft.com/office/drawing/2014/main" id="{F77BAAC0-AE82-4353-A19E-C04D97E2FB83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8939680" y="6378575"/>
            <a:ext cx="324120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algn="r">
              <a:defRPr/>
            </a:pPr>
            <a:r>
              <a:rPr lang="it-IT" altLang="it-IT" sz="1200" dirty="0">
                <a:solidFill>
                  <a:srgbClr val="7F7F7F"/>
                </a:solidFill>
              </a:rPr>
              <a:t>Gennaro CUCCURULLO / </a:t>
            </a:r>
            <a:r>
              <a:rPr lang="it-IT" altLang="it-IT" sz="1200" dirty="0" smtClean="0">
                <a:solidFill>
                  <a:srgbClr val="7F7F7F"/>
                </a:solidFill>
              </a:rPr>
              <a:t>Carmela CONCILIO</a:t>
            </a:r>
            <a:endParaRPr lang="it-IT" altLang="it-IT" sz="1200" dirty="0">
              <a:solidFill>
                <a:srgbClr val="7F7F7F"/>
              </a:solidFill>
            </a:endParaRPr>
          </a:p>
        </p:txBody>
      </p:sp>
      <p:sp>
        <p:nvSpPr>
          <p:cNvPr id="6" name="Rettangolo 5">
            <a:extLst>
              <a:ext uri="{FF2B5EF4-FFF2-40B4-BE49-F238E27FC236}">
                <a16:creationId xmlns:a16="http://schemas.microsoft.com/office/drawing/2014/main" id="{6CFD082B-D317-47C7-A029-AFCB82C53387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4763" y="6378575"/>
            <a:ext cx="159274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>
              <a:defRPr/>
            </a:pPr>
            <a:r>
              <a:rPr lang="it-IT" altLang="it-IT" sz="1200" dirty="0" smtClean="0">
                <a:solidFill>
                  <a:srgbClr val="7F7F7F"/>
                </a:solidFill>
              </a:rPr>
              <a:t>ESERCITAZIONE</a:t>
            </a:r>
            <a:r>
              <a:rPr lang="it-IT" altLang="it-IT" sz="1200" baseline="0" dirty="0" smtClean="0">
                <a:solidFill>
                  <a:srgbClr val="7F7F7F"/>
                </a:solidFill>
              </a:rPr>
              <a:t> n°2</a:t>
            </a:r>
            <a:r>
              <a:rPr lang="it-IT" altLang="it-IT" sz="1200" dirty="0" smtClean="0">
                <a:solidFill>
                  <a:srgbClr val="7F7F7F"/>
                </a:solidFill>
              </a:rPr>
              <a:t> </a:t>
            </a:r>
            <a:endParaRPr lang="it-IT" altLang="it-IT" sz="1200" dirty="0">
              <a:solidFill>
                <a:srgbClr val="7F7F7F"/>
              </a:solidFill>
            </a:endParaRPr>
          </a:p>
        </p:txBody>
      </p:sp>
      <p:sp>
        <p:nvSpPr>
          <p:cNvPr id="7" name="Rettangolo 6">
            <a:extLst>
              <a:ext uri="{FF2B5EF4-FFF2-40B4-BE49-F238E27FC236}">
                <a16:creationId xmlns:a16="http://schemas.microsoft.com/office/drawing/2014/main" id="{9475F0A4-343A-43F3-9059-955E5EE33F85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4610100" y="6378575"/>
            <a:ext cx="214738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>
              <a:defRPr/>
            </a:pPr>
            <a:r>
              <a:rPr lang="it-IT" altLang="it-IT" sz="1200" dirty="0" smtClean="0">
                <a:solidFill>
                  <a:srgbClr val="7F7F7F"/>
                </a:solidFill>
              </a:rPr>
              <a:t>TRASMISSIONE</a:t>
            </a:r>
            <a:r>
              <a:rPr lang="it-IT" altLang="it-IT" sz="1200" baseline="0" dirty="0" smtClean="0">
                <a:solidFill>
                  <a:srgbClr val="7F7F7F"/>
                </a:solidFill>
              </a:rPr>
              <a:t> DEL CALORE</a:t>
            </a:r>
            <a:endParaRPr lang="it-IT" altLang="it-IT" sz="1200" dirty="0">
              <a:solidFill>
                <a:srgbClr val="7F7F7F"/>
              </a:solidFill>
            </a:endParaRPr>
          </a:p>
        </p:txBody>
      </p:sp>
      <p:sp>
        <p:nvSpPr>
          <p:cNvPr id="8" name="Rectangle 9">
            <a:extLst>
              <a:ext uri="{FF2B5EF4-FFF2-40B4-BE49-F238E27FC236}">
                <a16:creationId xmlns:a16="http://schemas.microsoft.com/office/drawing/2014/main" id="{60DB765F-7331-4E15-8B88-A95D9B0C49D4}"/>
              </a:ext>
            </a:extLst>
          </p:cNvPr>
          <p:cNvSpPr/>
          <p:nvPr userDrawn="1"/>
        </p:nvSpPr>
        <p:spPr>
          <a:xfrm>
            <a:off x="0" y="-12700"/>
            <a:ext cx="12192000" cy="719138"/>
          </a:xfrm>
          <a:prstGeom prst="rect">
            <a:avLst/>
          </a:prstGeom>
          <a:gradFill>
            <a:gsLst>
              <a:gs pos="0">
                <a:schemeClr val="accent1"/>
              </a:gs>
              <a:gs pos="53000">
                <a:schemeClr val="accent1"/>
              </a:gs>
              <a:gs pos="100000">
                <a:schemeClr val="bg1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9" name="Immagine 11">
            <a:extLst>
              <a:ext uri="{FF2B5EF4-FFF2-40B4-BE49-F238E27FC236}">
                <a16:creationId xmlns:a16="http://schemas.microsoft.com/office/drawing/2014/main" id="{49AB4C89-F106-4F44-9F5C-C23FBB0C838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02788" y="-57150"/>
            <a:ext cx="2355850" cy="106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4434" y="0"/>
            <a:ext cx="10749367" cy="1208868"/>
          </a:xfrm>
        </p:spPr>
        <p:txBody>
          <a:bodyPr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1" y="1825625"/>
            <a:ext cx="4167753" cy="4351338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spcAft>
                <a:spcPts val="1200"/>
              </a:spcAft>
              <a:buNone/>
              <a:defRPr sz="1600">
                <a:solidFill>
                  <a:schemeClr val="bg1">
                    <a:lumMod val="50000"/>
                  </a:schemeClr>
                </a:solidFill>
              </a:defRPr>
            </a:lvl1pPr>
            <a:lvl2pPr>
              <a:lnSpc>
                <a:spcPct val="150000"/>
              </a:lnSpc>
              <a:spcAft>
                <a:spcPts val="1200"/>
              </a:spcAft>
              <a:defRPr sz="1400">
                <a:solidFill>
                  <a:schemeClr val="bg1">
                    <a:lumMod val="50000"/>
                  </a:schemeClr>
                </a:solidFill>
              </a:defRPr>
            </a:lvl2pPr>
            <a:lvl3pPr>
              <a:lnSpc>
                <a:spcPct val="150000"/>
              </a:lnSpc>
              <a:spcAft>
                <a:spcPts val="1200"/>
              </a:spcAft>
              <a:defRPr sz="1200">
                <a:solidFill>
                  <a:schemeClr val="bg1">
                    <a:lumMod val="50000"/>
                  </a:schemeClr>
                </a:solidFill>
              </a:defRPr>
            </a:lvl3pPr>
            <a:lvl4pPr>
              <a:lnSpc>
                <a:spcPct val="150000"/>
              </a:lnSpc>
              <a:spcAft>
                <a:spcPts val="1200"/>
              </a:spcAft>
              <a:defRPr sz="1100">
                <a:solidFill>
                  <a:schemeClr val="bg1">
                    <a:lumMod val="50000"/>
                  </a:schemeClr>
                </a:solidFill>
              </a:defRPr>
            </a:lvl4pPr>
            <a:lvl5pPr>
              <a:lnSpc>
                <a:spcPct val="150000"/>
              </a:lnSpc>
              <a:spcAft>
                <a:spcPts val="1200"/>
              </a:spcAft>
              <a:defRPr sz="11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40442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esto 2">
            <a:hlinkClick r:id="rId2" tooltip="Ulteriori informazioni"/>
            <a:extLst>
              <a:ext uri="{FF2B5EF4-FFF2-40B4-BE49-F238E27FC236}">
                <a16:creationId xmlns:a16="http://schemas.microsoft.com/office/drawing/2014/main" id="{8CA711DF-8A3E-41F8-81B2-16D15D1D1CF8}"/>
              </a:ext>
            </a:extLst>
          </p:cNvPr>
          <p:cNvSpPr txBox="1">
            <a:spLocks/>
          </p:cNvSpPr>
          <p:nvPr userDrawn="1"/>
        </p:nvSpPr>
        <p:spPr>
          <a:xfrm>
            <a:off x="4505325" y="6251575"/>
            <a:ext cx="7686675" cy="371475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28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it-IT" sz="1200" noProof="1">
                <a:solidFill>
                  <a:schemeClr val="bg1">
                    <a:lumMod val="50000"/>
                  </a:schemeClr>
                </a:solidFill>
              </a:rPr>
              <a:t>CORSO PER ENERGY MANAGER</a:t>
            </a:r>
            <a:r>
              <a:rPr lang="it-IT" sz="1200" noProof="1">
                <a:solidFill>
                  <a:schemeClr val="accent1"/>
                </a:solidFill>
              </a:rPr>
              <a:t>			</a:t>
            </a:r>
            <a:r>
              <a:rPr lang="it-IT" sz="1200" noProof="1">
                <a:solidFill>
                  <a:schemeClr val="accent1">
                    <a:lumMod val="40000"/>
                    <a:lumOff val="60000"/>
                  </a:schemeClr>
                </a:solidFill>
              </a:rPr>
              <a:t>Gennaro CUCCURULLO</a:t>
            </a:r>
          </a:p>
        </p:txBody>
      </p:sp>
      <p:cxnSp>
        <p:nvCxnSpPr>
          <p:cNvPr id="4" name="Connettore 1 14">
            <a:extLst>
              <a:ext uri="{FF2B5EF4-FFF2-40B4-BE49-F238E27FC236}">
                <a16:creationId xmlns:a16="http://schemas.microsoft.com/office/drawing/2014/main" id="{171D80BE-9F26-46CA-91E5-B6D81212D90A}"/>
              </a:ext>
            </a:extLst>
          </p:cNvPr>
          <p:cNvCxnSpPr/>
          <p:nvPr userDrawn="1"/>
        </p:nvCxnSpPr>
        <p:spPr>
          <a:xfrm>
            <a:off x="0" y="6253956"/>
            <a:ext cx="12192000" cy="0"/>
          </a:xfrm>
          <a:prstGeom prst="line">
            <a:avLst/>
          </a:prstGeom>
          <a:ln w="38100">
            <a:gradFill>
              <a:gsLst>
                <a:gs pos="0">
                  <a:schemeClr val="accent1"/>
                </a:gs>
                <a:gs pos="53000">
                  <a:schemeClr val="accent1">
                    <a:lumMod val="45000"/>
                    <a:lumOff val="55000"/>
                  </a:schemeClr>
                </a:gs>
                <a:gs pos="100000">
                  <a:schemeClr val="bg1"/>
                </a:gs>
              </a:gsLst>
              <a:lin ang="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7">
            <a:extLst>
              <a:ext uri="{FF2B5EF4-FFF2-40B4-BE49-F238E27FC236}">
                <a16:creationId xmlns:a16="http://schemas.microsoft.com/office/drawing/2014/main" id="{2F3097F4-895C-447F-A124-562C7937EFC5}"/>
              </a:ext>
            </a:extLst>
          </p:cNvPr>
          <p:cNvSpPr/>
          <p:nvPr userDrawn="1"/>
        </p:nvSpPr>
        <p:spPr>
          <a:xfrm>
            <a:off x="0" y="0"/>
            <a:ext cx="4505325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9181" y="2194849"/>
            <a:ext cx="4508715" cy="2187227"/>
          </a:xfrm>
        </p:spPr>
        <p:txBody>
          <a:bodyPr>
            <a:noAutofit/>
          </a:bodyPr>
          <a:lstStyle>
            <a:lvl1pPr algn="l">
              <a:defRPr sz="4800">
                <a:solidFill>
                  <a:schemeClr val="accent1"/>
                </a:solidFill>
              </a:defRPr>
            </a:lvl1pPr>
          </a:lstStyle>
          <a:p>
            <a:r>
              <a:rPr lang="it-IT" dirty="0"/>
              <a:t>Fare clic per modificare lo stile del titolo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895585"/>
      </p:ext>
    </p:extLst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Connettore 1 11">
            <a:extLst>
              <a:ext uri="{FF2B5EF4-FFF2-40B4-BE49-F238E27FC236}">
                <a16:creationId xmlns:a16="http://schemas.microsoft.com/office/drawing/2014/main" id="{D3704869-90C6-4639-9EC8-442421CC86F9}"/>
              </a:ext>
            </a:extLst>
          </p:cNvPr>
          <p:cNvCxnSpPr/>
          <p:nvPr userDrawn="1"/>
        </p:nvCxnSpPr>
        <p:spPr>
          <a:xfrm>
            <a:off x="0" y="6382544"/>
            <a:ext cx="12192000" cy="0"/>
          </a:xfrm>
          <a:prstGeom prst="line">
            <a:avLst/>
          </a:prstGeom>
          <a:ln w="38100">
            <a:gradFill>
              <a:gsLst>
                <a:gs pos="0">
                  <a:schemeClr val="accent1"/>
                </a:gs>
                <a:gs pos="53000">
                  <a:schemeClr val="accent1">
                    <a:lumMod val="45000"/>
                    <a:lumOff val="55000"/>
                  </a:schemeClr>
                </a:gs>
                <a:gs pos="100000">
                  <a:schemeClr val="bg1"/>
                </a:gs>
              </a:gsLst>
              <a:lin ang="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ttangolo 7">
            <a:extLst>
              <a:ext uri="{FF2B5EF4-FFF2-40B4-BE49-F238E27FC236}">
                <a16:creationId xmlns:a16="http://schemas.microsoft.com/office/drawing/2014/main" id="{4B8517D7-F70F-46D7-8CDA-0E86D4625A29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9696450" y="6378575"/>
            <a:ext cx="248443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algn="r">
              <a:defRPr/>
            </a:pPr>
            <a:r>
              <a:rPr lang="it-IT" altLang="it-IT" sz="1200">
                <a:solidFill>
                  <a:srgbClr val="7F7F7F"/>
                </a:solidFill>
              </a:rPr>
              <a:t>Gennaro CUCCURULLO</a:t>
            </a:r>
          </a:p>
        </p:txBody>
      </p:sp>
      <p:sp>
        <p:nvSpPr>
          <p:cNvPr id="9" name="Rettangolo 8">
            <a:extLst>
              <a:ext uri="{FF2B5EF4-FFF2-40B4-BE49-F238E27FC236}">
                <a16:creationId xmlns:a16="http://schemas.microsoft.com/office/drawing/2014/main" id="{F056EF15-6695-4753-9625-535ED0250B49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4763" y="6378575"/>
            <a:ext cx="28924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>
              <a:defRPr/>
            </a:pPr>
            <a:r>
              <a:rPr lang="it-IT" altLang="it-IT" sz="1200">
                <a:solidFill>
                  <a:srgbClr val="7F7F7F"/>
                </a:solidFill>
              </a:rPr>
              <a:t>Centro direzionale Saccone, xx luglio 2019 </a:t>
            </a:r>
          </a:p>
        </p:txBody>
      </p:sp>
      <p:sp>
        <p:nvSpPr>
          <p:cNvPr id="10" name="Rettangolo 9">
            <a:extLst>
              <a:ext uri="{FF2B5EF4-FFF2-40B4-BE49-F238E27FC236}">
                <a16:creationId xmlns:a16="http://schemas.microsoft.com/office/drawing/2014/main" id="{96A361AB-D9AC-4F6D-942E-2A4D9A47CF84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4789488" y="6378575"/>
            <a:ext cx="23844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>
              <a:defRPr/>
            </a:pPr>
            <a:r>
              <a:rPr lang="it-IT" altLang="it-IT" sz="1200">
                <a:solidFill>
                  <a:srgbClr val="7F7F7F"/>
                </a:solidFill>
              </a:rPr>
              <a:t>CORSO PER ENERGY MANAGER</a:t>
            </a:r>
          </a:p>
        </p:txBody>
      </p:sp>
      <p:sp>
        <p:nvSpPr>
          <p:cNvPr id="11" name="Rectangle 9">
            <a:extLst>
              <a:ext uri="{FF2B5EF4-FFF2-40B4-BE49-F238E27FC236}">
                <a16:creationId xmlns:a16="http://schemas.microsoft.com/office/drawing/2014/main" id="{55A7D42F-3457-461E-BC1E-5C2481C171F5}"/>
              </a:ext>
            </a:extLst>
          </p:cNvPr>
          <p:cNvSpPr/>
          <p:nvPr userDrawn="1"/>
        </p:nvSpPr>
        <p:spPr>
          <a:xfrm>
            <a:off x="0" y="-12700"/>
            <a:ext cx="12192000" cy="719138"/>
          </a:xfrm>
          <a:prstGeom prst="rect">
            <a:avLst/>
          </a:prstGeom>
          <a:gradFill>
            <a:gsLst>
              <a:gs pos="0">
                <a:schemeClr val="accent1"/>
              </a:gs>
              <a:gs pos="53000">
                <a:schemeClr val="accent1"/>
              </a:gs>
              <a:gs pos="100000">
                <a:schemeClr val="bg1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12" name="Picture 2" descr="EGEEM_no_baseline-02">
            <a:extLst>
              <a:ext uri="{FF2B5EF4-FFF2-40B4-BE49-F238E27FC236}">
                <a16:creationId xmlns:a16="http://schemas.microsoft.com/office/drawing/2014/main" id="{EB283D47-C963-4456-8B6A-4AC48D3D1E9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20000" contras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44" t="29587" r="54059" b="27574"/>
          <a:stretch>
            <a:fillRect/>
          </a:stretch>
        </p:blipFill>
        <p:spPr bwMode="auto">
          <a:xfrm>
            <a:off x="11353800" y="276225"/>
            <a:ext cx="711200" cy="787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D2D2D2"/>
                  </a:outerShdw>
                </a:effectLst>
              </a14:hiddenEffects>
            </a:ext>
          </a:extLst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1489075"/>
            <a:ext cx="5156200" cy="6413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dirty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1851" y="2193927"/>
            <a:ext cx="5156200" cy="3978275"/>
          </a:xfrm>
        </p:spPr>
        <p:txBody>
          <a:bodyPr rtlCol="0">
            <a:normAutofit/>
          </a:bodyPr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lang="en-US" sz="1400" smtClean="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lang="en-US" sz="1200" smtClean="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lang="en-US" sz="1100" smtClean="0"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 lang="en-US" sz="11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it-IT" dirty="0"/>
              <a:t>Fare clic per modificare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9664" y="1489075"/>
            <a:ext cx="5157787" cy="6413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9664" y="2193927"/>
            <a:ext cx="5157787" cy="3978275"/>
          </a:xfrm>
        </p:spPr>
        <p:txBody>
          <a:bodyPr rtlCol="0">
            <a:normAutofit/>
          </a:bodyPr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lang="en-US" sz="1400" smtClean="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lang="en-US" sz="1200" smtClean="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lang="en-US" sz="1100" smtClean="0"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 lang="en-US" sz="11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13" name="Date Placeholder 6">
            <a:extLst>
              <a:ext uri="{FF2B5EF4-FFF2-40B4-BE49-F238E27FC236}">
                <a16:creationId xmlns:a16="http://schemas.microsoft.com/office/drawing/2014/main" id="{B6148523-42AB-4912-8193-72D40B092D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78D074-404A-41AE-B830-21DCD4513002}" type="datetimeFigureOut">
              <a:rPr lang="en-US"/>
              <a:pPr>
                <a:defRPr/>
              </a:pPr>
              <a:t>4/10/2021</a:t>
            </a:fld>
            <a:endParaRPr lang="en-US"/>
          </a:p>
        </p:txBody>
      </p:sp>
      <p:sp>
        <p:nvSpPr>
          <p:cNvPr id="14" name="Footer Placeholder 7">
            <a:extLst>
              <a:ext uri="{FF2B5EF4-FFF2-40B4-BE49-F238E27FC236}">
                <a16:creationId xmlns:a16="http://schemas.microsoft.com/office/drawing/2014/main" id="{953BC019-0CAB-4532-9FCB-72564E2FB2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Slide Number Placeholder 8">
            <a:extLst>
              <a:ext uri="{FF2B5EF4-FFF2-40B4-BE49-F238E27FC236}">
                <a16:creationId xmlns:a16="http://schemas.microsoft.com/office/drawing/2014/main" id="{06A03336-4F80-4C3B-8316-7CFC8BE52E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9BF29F-87F4-4623-9CAA-4C0B89195EAE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4238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698553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15554B0-BDE3-4837-A724-8C92FB98B8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F65CC608-FBB7-4A5B-A999-8B5F29B06E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ACDAEB-C2BA-440A-9D23-9EA99A14D85B}" type="datetimeFigureOut">
              <a:rPr lang="en-US"/>
              <a:pPr>
                <a:defRPr/>
              </a:pPr>
              <a:t>4/10/2021</a:t>
            </a:fld>
            <a:endParaRPr lang="en-US" dirty="0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57147541-6166-4FF4-A00C-6C3CC7107A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459A8C3A-7771-491F-872B-90B659C8B5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6865D0-526D-41DC-AE95-EC1F155A9C7E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522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o 6">
            <a:extLst>
              <a:ext uri="{FF2B5EF4-FFF2-40B4-BE49-F238E27FC236}">
                <a16:creationId xmlns:a16="http://schemas.microsoft.com/office/drawing/2014/main" id="{2A7C5AE3-69B4-4CCE-BAD5-12B759379653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0" y="0"/>
            <a:ext cx="12185650" cy="1250950"/>
            <a:chOff x="206" y="1"/>
            <a:chExt cx="12184750" cy="1251632"/>
          </a:xfrm>
        </p:grpSpPr>
        <p:grpSp>
          <p:nvGrpSpPr>
            <p:cNvPr id="3" name="Gruppo 7">
              <a:extLst>
                <a:ext uri="{FF2B5EF4-FFF2-40B4-BE49-F238E27FC236}">
                  <a16:creationId xmlns:a16="http://schemas.microsoft.com/office/drawing/2014/main" id="{25C567BB-059B-4E35-A589-D5C1F15164EF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206" y="402522"/>
              <a:ext cx="12184750" cy="797668"/>
              <a:chOff x="206" y="402522"/>
              <a:chExt cx="12184750" cy="797668"/>
            </a:xfrm>
          </p:grpSpPr>
          <p:cxnSp>
            <p:nvCxnSpPr>
              <p:cNvPr id="34" name="Connettore diritto 33">
                <a:extLst>
                  <a:ext uri="{FF2B5EF4-FFF2-40B4-BE49-F238E27FC236}">
                    <a16:creationId xmlns:a16="http://schemas.microsoft.com/office/drawing/2014/main" id="{F96D56F4-BBA6-4699-8BF6-AD6583ED5133}"/>
                  </a:ext>
                </a:extLst>
              </p:cNvPr>
              <p:cNvCxnSpPr/>
              <p:nvPr userDrawn="1"/>
            </p:nvCxnSpPr>
            <p:spPr>
              <a:xfrm>
                <a:off x="206" y="401858"/>
                <a:ext cx="12184750" cy="0"/>
              </a:xfrm>
              <a:prstGeom prst="line">
                <a:avLst/>
              </a:prstGeom>
              <a:ln w="12700">
                <a:solidFill>
                  <a:schemeClr val="bg1">
                    <a:lumMod val="85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Connettore diritto 34">
                <a:extLst>
                  <a:ext uri="{FF2B5EF4-FFF2-40B4-BE49-F238E27FC236}">
                    <a16:creationId xmlns:a16="http://schemas.microsoft.com/office/drawing/2014/main" id="{1BBC66EC-B1D1-4C12-AC7F-DAD0F65D087E}"/>
                  </a:ext>
                </a:extLst>
              </p:cNvPr>
              <p:cNvCxnSpPr/>
              <p:nvPr userDrawn="1"/>
            </p:nvCxnSpPr>
            <p:spPr>
              <a:xfrm>
                <a:off x="206" y="802126"/>
                <a:ext cx="12184750" cy="0"/>
              </a:xfrm>
              <a:prstGeom prst="line">
                <a:avLst/>
              </a:prstGeom>
              <a:ln w="12700">
                <a:solidFill>
                  <a:schemeClr val="bg1">
                    <a:lumMod val="85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Connettore diritto 35">
                <a:extLst>
                  <a:ext uri="{FF2B5EF4-FFF2-40B4-BE49-F238E27FC236}">
                    <a16:creationId xmlns:a16="http://schemas.microsoft.com/office/drawing/2014/main" id="{A5A60F03-B11F-40F6-900F-07EBE5A2D9B5}"/>
                  </a:ext>
                </a:extLst>
              </p:cNvPr>
              <p:cNvCxnSpPr/>
              <p:nvPr userDrawn="1"/>
            </p:nvCxnSpPr>
            <p:spPr>
              <a:xfrm>
                <a:off x="206" y="1200805"/>
                <a:ext cx="12184750" cy="0"/>
              </a:xfrm>
              <a:prstGeom prst="line">
                <a:avLst/>
              </a:prstGeom>
              <a:ln w="12700">
                <a:solidFill>
                  <a:schemeClr val="bg1">
                    <a:lumMod val="85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" name="Connettore diritto 3">
              <a:extLst>
                <a:ext uri="{FF2B5EF4-FFF2-40B4-BE49-F238E27FC236}">
                  <a16:creationId xmlns:a16="http://schemas.microsoft.com/office/drawing/2014/main" id="{A602F77C-73C8-41C2-87FA-D849AC82DF49}"/>
                </a:ext>
              </a:extLst>
            </p:cNvPr>
            <p:cNvCxnSpPr/>
            <p:nvPr userDrawn="1"/>
          </p:nvCxnSpPr>
          <p:spPr>
            <a:xfrm rot="5400000">
              <a:off x="558578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Connettore diritto 4">
              <a:extLst>
                <a:ext uri="{FF2B5EF4-FFF2-40B4-BE49-F238E27FC236}">
                  <a16:creationId xmlns:a16="http://schemas.microsoft.com/office/drawing/2014/main" id="{D1646DB0-3C4B-4337-ACE4-F6920FC494FA}"/>
                </a:ext>
              </a:extLst>
            </p:cNvPr>
            <p:cNvCxnSpPr/>
            <p:nvPr userDrawn="1"/>
          </p:nvCxnSpPr>
          <p:spPr>
            <a:xfrm rot="5400000">
              <a:off x="160145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Connettore diritto 5">
              <a:extLst>
                <a:ext uri="{FF2B5EF4-FFF2-40B4-BE49-F238E27FC236}">
                  <a16:creationId xmlns:a16="http://schemas.microsoft.com/office/drawing/2014/main" id="{5E123AD6-D647-48B6-828E-3B7D638DC5F8}"/>
                </a:ext>
              </a:extLst>
            </p:cNvPr>
            <p:cNvCxnSpPr/>
            <p:nvPr userDrawn="1"/>
          </p:nvCxnSpPr>
          <p:spPr>
            <a:xfrm rot="5400000">
              <a:off x="-238289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Connettore diritto 6">
              <a:extLst>
                <a:ext uri="{FF2B5EF4-FFF2-40B4-BE49-F238E27FC236}">
                  <a16:creationId xmlns:a16="http://schemas.microsoft.com/office/drawing/2014/main" id="{09793460-E94B-4476-99D6-F445409EE13C}"/>
                </a:ext>
              </a:extLst>
            </p:cNvPr>
            <p:cNvCxnSpPr/>
            <p:nvPr userDrawn="1"/>
          </p:nvCxnSpPr>
          <p:spPr>
            <a:xfrm rot="5400000">
              <a:off x="1357032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Connettore diritto 7">
              <a:extLst>
                <a:ext uri="{FF2B5EF4-FFF2-40B4-BE49-F238E27FC236}">
                  <a16:creationId xmlns:a16="http://schemas.microsoft.com/office/drawing/2014/main" id="{8B6618A1-C1D5-4384-8B4D-F05196DEDA20}"/>
                </a:ext>
              </a:extLst>
            </p:cNvPr>
            <p:cNvCxnSpPr/>
            <p:nvPr userDrawn="1"/>
          </p:nvCxnSpPr>
          <p:spPr>
            <a:xfrm rot="5400000">
              <a:off x="958598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Connettore diritto 8">
              <a:extLst>
                <a:ext uri="{FF2B5EF4-FFF2-40B4-BE49-F238E27FC236}">
                  <a16:creationId xmlns:a16="http://schemas.microsoft.com/office/drawing/2014/main" id="{E2AF2858-4295-4AFE-AB63-22D9B73B6E66}"/>
                </a:ext>
              </a:extLst>
            </p:cNvPr>
            <p:cNvCxnSpPr/>
            <p:nvPr userDrawn="1"/>
          </p:nvCxnSpPr>
          <p:spPr>
            <a:xfrm rot="5400000">
              <a:off x="2153898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Connettore diritto 9">
              <a:extLst>
                <a:ext uri="{FF2B5EF4-FFF2-40B4-BE49-F238E27FC236}">
                  <a16:creationId xmlns:a16="http://schemas.microsoft.com/office/drawing/2014/main" id="{5C1E7F8A-A7F8-4E63-972A-B67F7E2137C1}"/>
                </a:ext>
              </a:extLst>
            </p:cNvPr>
            <p:cNvCxnSpPr/>
            <p:nvPr userDrawn="1"/>
          </p:nvCxnSpPr>
          <p:spPr>
            <a:xfrm rot="5400000">
              <a:off x="1755464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Connettore diritto 10">
              <a:extLst>
                <a:ext uri="{FF2B5EF4-FFF2-40B4-BE49-F238E27FC236}">
                  <a16:creationId xmlns:a16="http://schemas.microsoft.com/office/drawing/2014/main" id="{2EB8F4A9-6BB8-4D09-97FC-0A7851D821F6}"/>
                </a:ext>
              </a:extLst>
            </p:cNvPr>
            <p:cNvCxnSpPr/>
            <p:nvPr userDrawn="1"/>
          </p:nvCxnSpPr>
          <p:spPr>
            <a:xfrm rot="5400000">
              <a:off x="2952351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Connettore diritto 11">
              <a:extLst>
                <a:ext uri="{FF2B5EF4-FFF2-40B4-BE49-F238E27FC236}">
                  <a16:creationId xmlns:a16="http://schemas.microsoft.com/office/drawing/2014/main" id="{DB43D4FA-5837-427E-83EF-12361BC16997}"/>
                </a:ext>
              </a:extLst>
            </p:cNvPr>
            <p:cNvCxnSpPr/>
            <p:nvPr userDrawn="1"/>
          </p:nvCxnSpPr>
          <p:spPr>
            <a:xfrm rot="5400000">
              <a:off x="255233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nettore diritto 12">
              <a:extLst>
                <a:ext uri="{FF2B5EF4-FFF2-40B4-BE49-F238E27FC236}">
                  <a16:creationId xmlns:a16="http://schemas.microsoft.com/office/drawing/2014/main" id="{6426A1AA-FD81-40E4-BCD9-96D994560A77}"/>
                </a:ext>
              </a:extLst>
            </p:cNvPr>
            <p:cNvCxnSpPr/>
            <p:nvPr userDrawn="1"/>
          </p:nvCxnSpPr>
          <p:spPr>
            <a:xfrm rot="5400000">
              <a:off x="3749217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Connettore diritto 13">
              <a:extLst>
                <a:ext uri="{FF2B5EF4-FFF2-40B4-BE49-F238E27FC236}">
                  <a16:creationId xmlns:a16="http://schemas.microsoft.com/office/drawing/2014/main" id="{D7E7C6A4-8117-4623-AA33-8B811E00317A}"/>
                </a:ext>
              </a:extLst>
            </p:cNvPr>
            <p:cNvCxnSpPr/>
            <p:nvPr userDrawn="1"/>
          </p:nvCxnSpPr>
          <p:spPr>
            <a:xfrm rot="5400000">
              <a:off x="3350784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Connettore diritto 14">
              <a:extLst>
                <a:ext uri="{FF2B5EF4-FFF2-40B4-BE49-F238E27FC236}">
                  <a16:creationId xmlns:a16="http://schemas.microsoft.com/office/drawing/2014/main" id="{E32AD3EA-3FA8-4DA6-968E-3F19078095AF}"/>
                </a:ext>
              </a:extLst>
            </p:cNvPr>
            <p:cNvCxnSpPr/>
            <p:nvPr userDrawn="1"/>
          </p:nvCxnSpPr>
          <p:spPr>
            <a:xfrm rot="5400000">
              <a:off x="4546083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nettore diritto 15">
              <a:extLst>
                <a:ext uri="{FF2B5EF4-FFF2-40B4-BE49-F238E27FC236}">
                  <a16:creationId xmlns:a16="http://schemas.microsoft.com/office/drawing/2014/main" id="{F4DFF059-3E61-43DC-BC21-72E1F14E00E4}"/>
                </a:ext>
              </a:extLst>
            </p:cNvPr>
            <p:cNvCxnSpPr/>
            <p:nvPr userDrawn="1"/>
          </p:nvCxnSpPr>
          <p:spPr>
            <a:xfrm rot="5400000">
              <a:off x="414765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Connettore diritto 16">
              <a:extLst>
                <a:ext uri="{FF2B5EF4-FFF2-40B4-BE49-F238E27FC236}">
                  <a16:creationId xmlns:a16="http://schemas.microsoft.com/office/drawing/2014/main" id="{B90435CE-74FB-4F97-A96D-9187CFAD36ED}"/>
                </a:ext>
              </a:extLst>
            </p:cNvPr>
            <p:cNvCxnSpPr/>
            <p:nvPr userDrawn="1"/>
          </p:nvCxnSpPr>
          <p:spPr>
            <a:xfrm rot="5400000">
              <a:off x="5344537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Connettore diritto 17">
              <a:extLst>
                <a:ext uri="{FF2B5EF4-FFF2-40B4-BE49-F238E27FC236}">
                  <a16:creationId xmlns:a16="http://schemas.microsoft.com/office/drawing/2014/main" id="{8303D37E-4CB4-4B14-B38D-25F548184305}"/>
                </a:ext>
              </a:extLst>
            </p:cNvPr>
            <p:cNvCxnSpPr/>
            <p:nvPr userDrawn="1"/>
          </p:nvCxnSpPr>
          <p:spPr>
            <a:xfrm rot="5400000">
              <a:off x="4944517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Connettore diritto 18">
              <a:extLst>
                <a:ext uri="{FF2B5EF4-FFF2-40B4-BE49-F238E27FC236}">
                  <a16:creationId xmlns:a16="http://schemas.microsoft.com/office/drawing/2014/main" id="{73525F05-7C7D-4E05-B72C-5A170945F2FF}"/>
                </a:ext>
              </a:extLst>
            </p:cNvPr>
            <p:cNvCxnSpPr/>
            <p:nvPr userDrawn="1"/>
          </p:nvCxnSpPr>
          <p:spPr>
            <a:xfrm rot="5400000">
              <a:off x="6141403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nettore diritto 19">
              <a:extLst>
                <a:ext uri="{FF2B5EF4-FFF2-40B4-BE49-F238E27FC236}">
                  <a16:creationId xmlns:a16="http://schemas.microsoft.com/office/drawing/2014/main" id="{9E1C7B8A-A05E-4958-9EF8-FFDE8B63FC56}"/>
                </a:ext>
              </a:extLst>
            </p:cNvPr>
            <p:cNvCxnSpPr/>
            <p:nvPr userDrawn="1"/>
          </p:nvCxnSpPr>
          <p:spPr>
            <a:xfrm rot="5400000">
              <a:off x="574297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Connettore diritto 20">
              <a:extLst>
                <a:ext uri="{FF2B5EF4-FFF2-40B4-BE49-F238E27FC236}">
                  <a16:creationId xmlns:a16="http://schemas.microsoft.com/office/drawing/2014/main" id="{53C3C599-3702-41C9-A537-40C551EEFF06}"/>
                </a:ext>
              </a:extLst>
            </p:cNvPr>
            <p:cNvCxnSpPr/>
            <p:nvPr userDrawn="1"/>
          </p:nvCxnSpPr>
          <p:spPr>
            <a:xfrm rot="5400000">
              <a:off x="6938269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Connettore diritto 21">
              <a:extLst>
                <a:ext uri="{FF2B5EF4-FFF2-40B4-BE49-F238E27FC236}">
                  <a16:creationId xmlns:a16="http://schemas.microsoft.com/office/drawing/2014/main" id="{23253649-B65E-4B53-ACBC-B778E32F895A}"/>
                </a:ext>
              </a:extLst>
            </p:cNvPr>
            <p:cNvCxnSpPr/>
            <p:nvPr userDrawn="1"/>
          </p:nvCxnSpPr>
          <p:spPr>
            <a:xfrm rot="5400000">
              <a:off x="6539836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Connettore diritto 22">
              <a:extLst>
                <a:ext uri="{FF2B5EF4-FFF2-40B4-BE49-F238E27FC236}">
                  <a16:creationId xmlns:a16="http://schemas.microsoft.com/office/drawing/2014/main" id="{8EF39962-D9F1-4C13-B206-432A4D61A850}"/>
                </a:ext>
              </a:extLst>
            </p:cNvPr>
            <p:cNvCxnSpPr/>
            <p:nvPr userDrawn="1"/>
          </p:nvCxnSpPr>
          <p:spPr>
            <a:xfrm rot="5400000">
              <a:off x="7736722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Connettore diritto 23">
              <a:extLst>
                <a:ext uri="{FF2B5EF4-FFF2-40B4-BE49-F238E27FC236}">
                  <a16:creationId xmlns:a16="http://schemas.microsoft.com/office/drawing/2014/main" id="{1A1721AC-9FB6-4FEE-AF80-622EC23C49FC}"/>
                </a:ext>
              </a:extLst>
            </p:cNvPr>
            <p:cNvCxnSpPr/>
            <p:nvPr userDrawn="1"/>
          </p:nvCxnSpPr>
          <p:spPr>
            <a:xfrm rot="5400000">
              <a:off x="7336702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Connettore diritto 24">
              <a:extLst>
                <a:ext uri="{FF2B5EF4-FFF2-40B4-BE49-F238E27FC236}">
                  <a16:creationId xmlns:a16="http://schemas.microsoft.com/office/drawing/2014/main" id="{21EE5645-D37B-4F8B-998B-BA49F4DC4E33}"/>
                </a:ext>
              </a:extLst>
            </p:cNvPr>
            <p:cNvCxnSpPr/>
            <p:nvPr userDrawn="1"/>
          </p:nvCxnSpPr>
          <p:spPr>
            <a:xfrm rot="5400000">
              <a:off x="8533588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Connettore diritto 25">
              <a:extLst>
                <a:ext uri="{FF2B5EF4-FFF2-40B4-BE49-F238E27FC236}">
                  <a16:creationId xmlns:a16="http://schemas.microsoft.com/office/drawing/2014/main" id="{8FA8293E-2346-443D-A304-48EC8BC2F7EE}"/>
                </a:ext>
              </a:extLst>
            </p:cNvPr>
            <p:cNvCxnSpPr/>
            <p:nvPr userDrawn="1"/>
          </p:nvCxnSpPr>
          <p:spPr>
            <a:xfrm rot="5400000">
              <a:off x="8135156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Connettore diritto 26">
              <a:extLst>
                <a:ext uri="{FF2B5EF4-FFF2-40B4-BE49-F238E27FC236}">
                  <a16:creationId xmlns:a16="http://schemas.microsoft.com/office/drawing/2014/main" id="{089E4272-E6CD-403C-8151-76FCD3FC1B3D}"/>
                </a:ext>
              </a:extLst>
            </p:cNvPr>
            <p:cNvCxnSpPr/>
            <p:nvPr userDrawn="1"/>
          </p:nvCxnSpPr>
          <p:spPr>
            <a:xfrm rot="5400000">
              <a:off x="9330455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Connettore diritto 27">
              <a:extLst>
                <a:ext uri="{FF2B5EF4-FFF2-40B4-BE49-F238E27FC236}">
                  <a16:creationId xmlns:a16="http://schemas.microsoft.com/office/drawing/2014/main" id="{36327ECB-6CDA-473B-810F-E2121C5890A4}"/>
                </a:ext>
              </a:extLst>
            </p:cNvPr>
            <p:cNvCxnSpPr/>
            <p:nvPr userDrawn="1"/>
          </p:nvCxnSpPr>
          <p:spPr>
            <a:xfrm rot="5400000">
              <a:off x="8932022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Connettore diritto 28">
              <a:extLst>
                <a:ext uri="{FF2B5EF4-FFF2-40B4-BE49-F238E27FC236}">
                  <a16:creationId xmlns:a16="http://schemas.microsoft.com/office/drawing/2014/main" id="{1F38AE5D-AAEF-4824-9174-1FC2E6352169}"/>
                </a:ext>
              </a:extLst>
            </p:cNvPr>
            <p:cNvCxnSpPr/>
            <p:nvPr userDrawn="1"/>
          </p:nvCxnSpPr>
          <p:spPr>
            <a:xfrm rot="5400000">
              <a:off x="10127321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Connettore diritto 29">
              <a:extLst>
                <a:ext uri="{FF2B5EF4-FFF2-40B4-BE49-F238E27FC236}">
                  <a16:creationId xmlns:a16="http://schemas.microsoft.com/office/drawing/2014/main" id="{2EABB214-9AEF-42FF-9167-9D087FDE5C17}"/>
                </a:ext>
              </a:extLst>
            </p:cNvPr>
            <p:cNvCxnSpPr/>
            <p:nvPr userDrawn="1"/>
          </p:nvCxnSpPr>
          <p:spPr>
            <a:xfrm rot="5400000">
              <a:off x="9728888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Connettore diritto 30">
              <a:extLst>
                <a:ext uri="{FF2B5EF4-FFF2-40B4-BE49-F238E27FC236}">
                  <a16:creationId xmlns:a16="http://schemas.microsoft.com/office/drawing/2014/main" id="{B10F8E9C-0F43-4426-8A1E-37F4E0FB37E6}"/>
                </a:ext>
              </a:extLst>
            </p:cNvPr>
            <p:cNvCxnSpPr/>
            <p:nvPr userDrawn="1"/>
          </p:nvCxnSpPr>
          <p:spPr>
            <a:xfrm rot="5400000">
              <a:off x="10924187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Connettore diritto 31">
              <a:extLst>
                <a:ext uri="{FF2B5EF4-FFF2-40B4-BE49-F238E27FC236}">
                  <a16:creationId xmlns:a16="http://schemas.microsoft.com/office/drawing/2014/main" id="{21993FDB-30F0-4009-B577-F14CF8F86250}"/>
                </a:ext>
              </a:extLst>
            </p:cNvPr>
            <p:cNvCxnSpPr/>
            <p:nvPr userDrawn="1"/>
          </p:nvCxnSpPr>
          <p:spPr>
            <a:xfrm rot="5400000">
              <a:off x="10525754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Connettore diritto 32">
              <a:extLst>
                <a:ext uri="{FF2B5EF4-FFF2-40B4-BE49-F238E27FC236}">
                  <a16:creationId xmlns:a16="http://schemas.microsoft.com/office/drawing/2014/main" id="{97EFE031-D10B-450D-8D6D-8D4939D34D14}"/>
                </a:ext>
              </a:extLst>
            </p:cNvPr>
            <p:cNvCxnSpPr/>
            <p:nvPr userDrawn="1"/>
          </p:nvCxnSpPr>
          <p:spPr>
            <a:xfrm rot="5400000">
              <a:off x="1132262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7" name="Gruppo 41">
            <a:extLst>
              <a:ext uri="{FF2B5EF4-FFF2-40B4-BE49-F238E27FC236}">
                <a16:creationId xmlns:a16="http://schemas.microsoft.com/office/drawing/2014/main" id="{A4187F75-E42F-4060-811E-5A0109CC3620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0" y="1195388"/>
            <a:ext cx="12185650" cy="1250950"/>
            <a:chOff x="206" y="1"/>
            <a:chExt cx="12184750" cy="1251632"/>
          </a:xfrm>
        </p:grpSpPr>
        <p:grpSp>
          <p:nvGrpSpPr>
            <p:cNvPr id="38" name="Gruppo 42">
              <a:extLst>
                <a:ext uri="{FF2B5EF4-FFF2-40B4-BE49-F238E27FC236}">
                  <a16:creationId xmlns:a16="http://schemas.microsoft.com/office/drawing/2014/main" id="{9BC7C643-A001-43C1-BF02-B17C9FA3BB8A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206" y="402522"/>
              <a:ext cx="12184750" cy="797668"/>
              <a:chOff x="206" y="402522"/>
              <a:chExt cx="12184750" cy="797668"/>
            </a:xfrm>
          </p:grpSpPr>
          <p:cxnSp>
            <p:nvCxnSpPr>
              <p:cNvPr id="69" name="Connettore diritto 68">
                <a:extLst>
                  <a:ext uri="{FF2B5EF4-FFF2-40B4-BE49-F238E27FC236}">
                    <a16:creationId xmlns:a16="http://schemas.microsoft.com/office/drawing/2014/main" id="{1ECE381B-D63D-4E72-9341-B875DD224C50}"/>
                  </a:ext>
                </a:extLst>
              </p:cNvPr>
              <p:cNvCxnSpPr/>
              <p:nvPr userDrawn="1"/>
            </p:nvCxnSpPr>
            <p:spPr>
              <a:xfrm>
                <a:off x="206" y="401857"/>
                <a:ext cx="12184750" cy="0"/>
              </a:xfrm>
              <a:prstGeom prst="line">
                <a:avLst/>
              </a:prstGeom>
              <a:ln w="12700">
                <a:solidFill>
                  <a:schemeClr val="bg1">
                    <a:lumMod val="85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Connettore diritto 69">
                <a:extLst>
                  <a:ext uri="{FF2B5EF4-FFF2-40B4-BE49-F238E27FC236}">
                    <a16:creationId xmlns:a16="http://schemas.microsoft.com/office/drawing/2014/main" id="{9DA9D7A0-2DF3-442A-A8BC-6E84789A127A}"/>
                  </a:ext>
                </a:extLst>
              </p:cNvPr>
              <p:cNvCxnSpPr/>
              <p:nvPr userDrawn="1"/>
            </p:nvCxnSpPr>
            <p:spPr>
              <a:xfrm>
                <a:off x="206" y="802125"/>
                <a:ext cx="12184750" cy="0"/>
              </a:xfrm>
              <a:prstGeom prst="line">
                <a:avLst/>
              </a:prstGeom>
              <a:ln w="12700">
                <a:solidFill>
                  <a:schemeClr val="bg1">
                    <a:lumMod val="85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Connettore diritto 70">
                <a:extLst>
                  <a:ext uri="{FF2B5EF4-FFF2-40B4-BE49-F238E27FC236}">
                    <a16:creationId xmlns:a16="http://schemas.microsoft.com/office/drawing/2014/main" id="{6F1511E2-77E0-4E18-9617-99A0D2469C15}"/>
                  </a:ext>
                </a:extLst>
              </p:cNvPr>
              <p:cNvCxnSpPr/>
              <p:nvPr userDrawn="1"/>
            </p:nvCxnSpPr>
            <p:spPr>
              <a:xfrm>
                <a:off x="206" y="1200805"/>
                <a:ext cx="12184750" cy="0"/>
              </a:xfrm>
              <a:prstGeom prst="line">
                <a:avLst/>
              </a:prstGeom>
              <a:ln w="12700">
                <a:solidFill>
                  <a:schemeClr val="bg1">
                    <a:lumMod val="85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9" name="Connettore diritto 38">
              <a:extLst>
                <a:ext uri="{FF2B5EF4-FFF2-40B4-BE49-F238E27FC236}">
                  <a16:creationId xmlns:a16="http://schemas.microsoft.com/office/drawing/2014/main" id="{CC086003-011B-4273-BD97-1C05D99F6CE6}"/>
                </a:ext>
              </a:extLst>
            </p:cNvPr>
            <p:cNvCxnSpPr/>
            <p:nvPr userDrawn="1"/>
          </p:nvCxnSpPr>
          <p:spPr>
            <a:xfrm rot="5400000">
              <a:off x="558578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Connettore diritto 39">
              <a:extLst>
                <a:ext uri="{FF2B5EF4-FFF2-40B4-BE49-F238E27FC236}">
                  <a16:creationId xmlns:a16="http://schemas.microsoft.com/office/drawing/2014/main" id="{642B87FE-81ED-4837-86ED-5B92AC538BBF}"/>
                </a:ext>
              </a:extLst>
            </p:cNvPr>
            <p:cNvCxnSpPr/>
            <p:nvPr userDrawn="1"/>
          </p:nvCxnSpPr>
          <p:spPr>
            <a:xfrm rot="5400000">
              <a:off x="160145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Connettore diritto 40">
              <a:extLst>
                <a:ext uri="{FF2B5EF4-FFF2-40B4-BE49-F238E27FC236}">
                  <a16:creationId xmlns:a16="http://schemas.microsoft.com/office/drawing/2014/main" id="{A72D6B2E-0E95-4B34-B23C-E45B7FE2C468}"/>
                </a:ext>
              </a:extLst>
            </p:cNvPr>
            <p:cNvCxnSpPr/>
            <p:nvPr userDrawn="1"/>
          </p:nvCxnSpPr>
          <p:spPr>
            <a:xfrm rot="5400000">
              <a:off x="-238289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Connettore diritto 41">
              <a:extLst>
                <a:ext uri="{FF2B5EF4-FFF2-40B4-BE49-F238E27FC236}">
                  <a16:creationId xmlns:a16="http://schemas.microsoft.com/office/drawing/2014/main" id="{B5577C91-B15D-4FCB-8FEA-B4ED78975956}"/>
                </a:ext>
              </a:extLst>
            </p:cNvPr>
            <p:cNvCxnSpPr/>
            <p:nvPr userDrawn="1"/>
          </p:nvCxnSpPr>
          <p:spPr>
            <a:xfrm rot="5400000">
              <a:off x="1357032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Connettore diritto 42">
              <a:extLst>
                <a:ext uri="{FF2B5EF4-FFF2-40B4-BE49-F238E27FC236}">
                  <a16:creationId xmlns:a16="http://schemas.microsoft.com/office/drawing/2014/main" id="{34516843-9E72-4F10-9F0B-56C87D4A0E53}"/>
                </a:ext>
              </a:extLst>
            </p:cNvPr>
            <p:cNvCxnSpPr/>
            <p:nvPr userDrawn="1"/>
          </p:nvCxnSpPr>
          <p:spPr>
            <a:xfrm rot="5400000">
              <a:off x="958598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Connettore diritto 43">
              <a:extLst>
                <a:ext uri="{FF2B5EF4-FFF2-40B4-BE49-F238E27FC236}">
                  <a16:creationId xmlns:a16="http://schemas.microsoft.com/office/drawing/2014/main" id="{43EBB6BD-FA9D-4D65-8256-FAB0F33C10D2}"/>
                </a:ext>
              </a:extLst>
            </p:cNvPr>
            <p:cNvCxnSpPr/>
            <p:nvPr userDrawn="1"/>
          </p:nvCxnSpPr>
          <p:spPr>
            <a:xfrm rot="5400000">
              <a:off x="2153898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Connettore diritto 44">
              <a:extLst>
                <a:ext uri="{FF2B5EF4-FFF2-40B4-BE49-F238E27FC236}">
                  <a16:creationId xmlns:a16="http://schemas.microsoft.com/office/drawing/2014/main" id="{9F8073BE-F1FD-4F76-94E2-6980D8D1C068}"/>
                </a:ext>
              </a:extLst>
            </p:cNvPr>
            <p:cNvCxnSpPr/>
            <p:nvPr userDrawn="1"/>
          </p:nvCxnSpPr>
          <p:spPr>
            <a:xfrm rot="5400000">
              <a:off x="1755464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Connettore diritto 45">
              <a:extLst>
                <a:ext uri="{FF2B5EF4-FFF2-40B4-BE49-F238E27FC236}">
                  <a16:creationId xmlns:a16="http://schemas.microsoft.com/office/drawing/2014/main" id="{1A6870A2-0665-4E17-8B40-ECB6FDB72BCB}"/>
                </a:ext>
              </a:extLst>
            </p:cNvPr>
            <p:cNvCxnSpPr/>
            <p:nvPr userDrawn="1"/>
          </p:nvCxnSpPr>
          <p:spPr>
            <a:xfrm rot="5400000">
              <a:off x="2952351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Connettore diritto 46">
              <a:extLst>
                <a:ext uri="{FF2B5EF4-FFF2-40B4-BE49-F238E27FC236}">
                  <a16:creationId xmlns:a16="http://schemas.microsoft.com/office/drawing/2014/main" id="{3BC15169-69BC-4E8A-A179-A80CAB3DBA2C}"/>
                </a:ext>
              </a:extLst>
            </p:cNvPr>
            <p:cNvCxnSpPr/>
            <p:nvPr userDrawn="1"/>
          </p:nvCxnSpPr>
          <p:spPr>
            <a:xfrm rot="5400000">
              <a:off x="255233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Connettore diritto 47">
              <a:extLst>
                <a:ext uri="{FF2B5EF4-FFF2-40B4-BE49-F238E27FC236}">
                  <a16:creationId xmlns:a16="http://schemas.microsoft.com/office/drawing/2014/main" id="{2C0DFA20-8FAC-407E-977F-7EE4900D7452}"/>
                </a:ext>
              </a:extLst>
            </p:cNvPr>
            <p:cNvCxnSpPr/>
            <p:nvPr userDrawn="1"/>
          </p:nvCxnSpPr>
          <p:spPr>
            <a:xfrm rot="5400000">
              <a:off x="3749217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Connettore diritto 48">
              <a:extLst>
                <a:ext uri="{FF2B5EF4-FFF2-40B4-BE49-F238E27FC236}">
                  <a16:creationId xmlns:a16="http://schemas.microsoft.com/office/drawing/2014/main" id="{23B47E2B-3924-4AF1-82F2-0AE4E2615EF2}"/>
                </a:ext>
              </a:extLst>
            </p:cNvPr>
            <p:cNvCxnSpPr/>
            <p:nvPr userDrawn="1"/>
          </p:nvCxnSpPr>
          <p:spPr>
            <a:xfrm rot="5400000">
              <a:off x="3350784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Connettore diritto 49">
              <a:extLst>
                <a:ext uri="{FF2B5EF4-FFF2-40B4-BE49-F238E27FC236}">
                  <a16:creationId xmlns:a16="http://schemas.microsoft.com/office/drawing/2014/main" id="{72DEC4E3-FDB7-4A76-B972-37604FC8D459}"/>
                </a:ext>
              </a:extLst>
            </p:cNvPr>
            <p:cNvCxnSpPr/>
            <p:nvPr userDrawn="1"/>
          </p:nvCxnSpPr>
          <p:spPr>
            <a:xfrm rot="5400000">
              <a:off x="4546083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Connettore diritto 50">
              <a:extLst>
                <a:ext uri="{FF2B5EF4-FFF2-40B4-BE49-F238E27FC236}">
                  <a16:creationId xmlns:a16="http://schemas.microsoft.com/office/drawing/2014/main" id="{F210CF4A-B2AB-437B-A34F-05CFDF2996AB}"/>
                </a:ext>
              </a:extLst>
            </p:cNvPr>
            <p:cNvCxnSpPr/>
            <p:nvPr userDrawn="1"/>
          </p:nvCxnSpPr>
          <p:spPr>
            <a:xfrm rot="5400000">
              <a:off x="414765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Connettore diritto 51">
              <a:extLst>
                <a:ext uri="{FF2B5EF4-FFF2-40B4-BE49-F238E27FC236}">
                  <a16:creationId xmlns:a16="http://schemas.microsoft.com/office/drawing/2014/main" id="{205DB1FD-C388-4510-91B7-C8552DDCF66E}"/>
                </a:ext>
              </a:extLst>
            </p:cNvPr>
            <p:cNvCxnSpPr/>
            <p:nvPr userDrawn="1"/>
          </p:nvCxnSpPr>
          <p:spPr>
            <a:xfrm rot="5400000">
              <a:off x="5344537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Connettore diritto 52">
              <a:extLst>
                <a:ext uri="{FF2B5EF4-FFF2-40B4-BE49-F238E27FC236}">
                  <a16:creationId xmlns:a16="http://schemas.microsoft.com/office/drawing/2014/main" id="{2C721988-E820-4A3D-BB73-8343CA17BD40}"/>
                </a:ext>
              </a:extLst>
            </p:cNvPr>
            <p:cNvCxnSpPr/>
            <p:nvPr userDrawn="1"/>
          </p:nvCxnSpPr>
          <p:spPr>
            <a:xfrm rot="5400000">
              <a:off x="4944517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Connettore diritto 53">
              <a:extLst>
                <a:ext uri="{FF2B5EF4-FFF2-40B4-BE49-F238E27FC236}">
                  <a16:creationId xmlns:a16="http://schemas.microsoft.com/office/drawing/2014/main" id="{D4EE5B44-9F4F-4BD3-A2E2-9B835D0A372A}"/>
                </a:ext>
              </a:extLst>
            </p:cNvPr>
            <p:cNvCxnSpPr/>
            <p:nvPr userDrawn="1"/>
          </p:nvCxnSpPr>
          <p:spPr>
            <a:xfrm rot="5400000">
              <a:off x="6141403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Connettore diritto 54">
              <a:extLst>
                <a:ext uri="{FF2B5EF4-FFF2-40B4-BE49-F238E27FC236}">
                  <a16:creationId xmlns:a16="http://schemas.microsoft.com/office/drawing/2014/main" id="{4D923D43-0973-4E04-A857-24F137B12BC6}"/>
                </a:ext>
              </a:extLst>
            </p:cNvPr>
            <p:cNvCxnSpPr/>
            <p:nvPr userDrawn="1"/>
          </p:nvCxnSpPr>
          <p:spPr>
            <a:xfrm rot="5400000">
              <a:off x="574297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Connettore diritto 55">
              <a:extLst>
                <a:ext uri="{FF2B5EF4-FFF2-40B4-BE49-F238E27FC236}">
                  <a16:creationId xmlns:a16="http://schemas.microsoft.com/office/drawing/2014/main" id="{8D806094-C5EA-4F2C-8577-725A9BEDB148}"/>
                </a:ext>
              </a:extLst>
            </p:cNvPr>
            <p:cNvCxnSpPr/>
            <p:nvPr userDrawn="1"/>
          </p:nvCxnSpPr>
          <p:spPr>
            <a:xfrm rot="5400000">
              <a:off x="6938269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Connettore diritto 56">
              <a:extLst>
                <a:ext uri="{FF2B5EF4-FFF2-40B4-BE49-F238E27FC236}">
                  <a16:creationId xmlns:a16="http://schemas.microsoft.com/office/drawing/2014/main" id="{58D38460-C247-45BE-BCF4-403542788178}"/>
                </a:ext>
              </a:extLst>
            </p:cNvPr>
            <p:cNvCxnSpPr/>
            <p:nvPr userDrawn="1"/>
          </p:nvCxnSpPr>
          <p:spPr>
            <a:xfrm rot="5400000">
              <a:off x="6539836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Connettore diritto 57">
              <a:extLst>
                <a:ext uri="{FF2B5EF4-FFF2-40B4-BE49-F238E27FC236}">
                  <a16:creationId xmlns:a16="http://schemas.microsoft.com/office/drawing/2014/main" id="{F8D57EC4-7EF3-427C-ABAD-6FEDE508A999}"/>
                </a:ext>
              </a:extLst>
            </p:cNvPr>
            <p:cNvCxnSpPr/>
            <p:nvPr userDrawn="1"/>
          </p:nvCxnSpPr>
          <p:spPr>
            <a:xfrm rot="5400000">
              <a:off x="7736722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Connettore diritto 58">
              <a:extLst>
                <a:ext uri="{FF2B5EF4-FFF2-40B4-BE49-F238E27FC236}">
                  <a16:creationId xmlns:a16="http://schemas.microsoft.com/office/drawing/2014/main" id="{356FDCA7-66D3-48A2-ABB7-9764C587623A}"/>
                </a:ext>
              </a:extLst>
            </p:cNvPr>
            <p:cNvCxnSpPr/>
            <p:nvPr userDrawn="1"/>
          </p:nvCxnSpPr>
          <p:spPr>
            <a:xfrm rot="5400000">
              <a:off x="7336702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Connettore diritto 59">
              <a:extLst>
                <a:ext uri="{FF2B5EF4-FFF2-40B4-BE49-F238E27FC236}">
                  <a16:creationId xmlns:a16="http://schemas.microsoft.com/office/drawing/2014/main" id="{50B56A22-2D7B-4F64-BFF8-A4A73A3537DC}"/>
                </a:ext>
              </a:extLst>
            </p:cNvPr>
            <p:cNvCxnSpPr/>
            <p:nvPr userDrawn="1"/>
          </p:nvCxnSpPr>
          <p:spPr>
            <a:xfrm rot="5400000">
              <a:off x="8533588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Connettore diritto 60">
              <a:extLst>
                <a:ext uri="{FF2B5EF4-FFF2-40B4-BE49-F238E27FC236}">
                  <a16:creationId xmlns:a16="http://schemas.microsoft.com/office/drawing/2014/main" id="{8DDE10C4-92AB-4130-B9C8-B2C46105DEBB}"/>
                </a:ext>
              </a:extLst>
            </p:cNvPr>
            <p:cNvCxnSpPr/>
            <p:nvPr userDrawn="1"/>
          </p:nvCxnSpPr>
          <p:spPr>
            <a:xfrm rot="5400000">
              <a:off x="8135156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Connettore diritto 61">
              <a:extLst>
                <a:ext uri="{FF2B5EF4-FFF2-40B4-BE49-F238E27FC236}">
                  <a16:creationId xmlns:a16="http://schemas.microsoft.com/office/drawing/2014/main" id="{EB9479B9-7979-4B72-B02D-9B1FBC515FA9}"/>
                </a:ext>
              </a:extLst>
            </p:cNvPr>
            <p:cNvCxnSpPr/>
            <p:nvPr userDrawn="1"/>
          </p:nvCxnSpPr>
          <p:spPr>
            <a:xfrm rot="5400000">
              <a:off x="9330455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Connettore diritto 62">
              <a:extLst>
                <a:ext uri="{FF2B5EF4-FFF2-40B4-BE49-F238E27FC236}">
                  <a16:creationId xmlns:a16="http://schemas.microsoft.com/office/drawing/2014/main" id="{78A07328-0338-4E59-AAE0-DD451FE22200}"/>
                </a:ext>
              </a:extLst>
            </p:cNvPr>
            <p:cNvCxnSpPr/>
            <p:nvPr userDrawn="1"/>
          </p:nvCxnSpPr>
          <p:spPr>
            <a:xfrm rot="5400000">
              <a:off x="8932022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Connettore diritto 63">
              <a:extLst>
                <a:ext uri="{FF2B5EF4-FFF2-40B4-BE49-F238E27FC236}">
                  <a16:creationId xmlns:a16="http://schemas.microsoft.com/office/drawing/2014/main" id="{113C1C11-CB17-4E6B-B41F-E9443EEFBBC4}"/>
                </a:ext>
              </a:extLst>
            </p:cNvPr>
            <p:cNvCxnSpPr/>
            <p:nvPr userDrawn="1"/>
          </p:nvCxnSpPr>
          <p:spPr>
            <a:xfrm rot="5400000">
              <a:off x="10127321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Connettore diritto 64">
              <a:extLst>
                <a:ext uri="{FF2B5EF4-FFF2-40B4-BE49-F238E27FC236}">
                  <a16:creationId xmlns:a16="http://schemas.microsoft.com/office/drawing/2014/main" id="{83409495-C4DF-48FA-BE08-4BAAABD1FAAF}"/>
                </a:ext>
              </a:extLst>
            </p:cNvPr>
            <p:cNvCxnSpPr/>
            <p:nvPr userDrawn="1"/>
          </p:nvCxnSpPr>
          <p:spPr>
            <a:xfrm rot="5400000">
              <a:off x="9728888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Connettore diritto 65">
              <a:extLst>
                <a:ext uri="{FF2B5EF4-FFF2-40B4-BE49-F238E27FC236}">
                  <a16:creationId xmlns:a16="http://schemas.microsoft.com/office/drawing/2014/main" id="{B3ACA49F-9720-48E1-BEAC-153039728F09}"/>
                </a:ext>
              </a:extLst>
            </p:cNvPr>
            <p:cNvCxnSpPr/>
            <p:nvPr userDrawn="1"/>
          </p:nvCxnSpPr>
          <p:spPr>
            <a:xfrm rot="5400000">
              <a:off x="10924187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Connettore diritto 66">
              <a:extLst>
                <a:ext uri="{FF2B5EF4-FFF2-40B4-BE49-F238E27FC236}">
                  <a16:creationId xmlns:a16="http://schemas.microsoft.com/office/drawing/2014/main" id="{E3E9F6CE-8880-4737-98EA-3A8661CD2291}"/>
                </a:ext>
              </a:extLst>
            </p:cNvPr>
            <p:cNvCxnSpPr/>
            <p:nvPr userDrawn="1"/>
          </p:nvCxnSpPr>
          <p:spPr>
            <a:xfrm rot="5400000">
              <a:off x="10525754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Connettore diritto 67">
              <a:extLst>
                <a:ext uri="{FF2B5EF4-FFF2-40B4-BE49-F238E27FC236}">
                  <a16:creationId xmlns:a16="http://schemas.microsoft.com/office/drawing/2014/main" id="{9D7498AD-0EC8-4910-A703-A320C5CF8768}"/>
                </a:ext>
              </a:extLst>
            </p:cNvPr>
            <p:cNvCxnSpPr/>
            <p:nvPr userDrawn="1"/>
          </p:nvCxnSpPr>
          <p:spPr>
            <a:xfrm rot="5400000">
              <a:off x="1132262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2" name="Gruppo 76">
            <a:extLst>
              <a:ext uri="{FF2B5EF4-FFF2-40B4-BE49-F238E27FC236}">
                <a16:creationId xmlns:a16="http://schemas.microsoft.com/office/drawing/2014/main" id="{9C8A93E5-B199-4B26-B3DF-CC9A615EE31F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0" y="2387600"/>
            <a:ext cx="12185650" cy="1250950"/>
            <a:chOff x="206" y="1"/>
            <a:chExt cx="12184750" cy="1251632"/>
          </a:xfrm>
        </p:grpSpPr>
        <p:grpSp>
          <p:nvGrpSpPr>
            <p:cNvPr id="73" name="Gruppo 77">
              <a:extLst>
                <a:ext uri="{FF2B5EF4-FFF2-40B4-BE49-F238E27FC236}">
                  <a16:creationId xmlns:a16="http://schemas.microsoft.com/office/drawing/2014/main" id="{F5507BCE-30B4-4E71-B1CF-197BB745DA2C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206" y="402522"/>
              <a:ext cx="12184750" cy="797668"/>
              <a:chOff x="206" y="402522"/>
              <a:chExt cx="12184750" cy="797668"/>
            </a:xfrm>
          </p:grpSpPr>
          <p:cxnSp>
            <p:nvCxnSpPr>
              <p:cNvPr id="104" name="Connettore diritto 103">
                <a:extLst>
                  <a:ext uri="{FF2B5EF4-FFF2-40B4-BE49-F238E27FC236}">
                    <a16:creationId xmlns:a16="http://schemas.microsoft.com/office/drawing/2014/main" id="{E72AD583-F583-450A-9ED1-BF986C1A9D62}"/>
                  </a:ext>
                </a:extLst>
              </p:cNvPr>
              <p:cNvCxnSpPr/>
              <p:nvPr userDrawn="1"/>
            </p:nvCxnSpPr>
            <p:spPr>
              <a:xfrm>
                <a:off x="206" y="401858"/>
                <a:ext cx="12184750" cy="0"/>
              </a:xfrm>
              <a:prstGeom prst="line">
                <a:avLst/>
              </a:prstGeom>
              <a:ln w="12700">
                <a:solidFill>
                  <a:schemeClr val="bg1">
                    <a:lumMod val="85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5" name="Connettore diritto 104">
                <a:extLst>
                  <a:ext uri="{FF2B5EF4-FFF2-40B4-BE49-F238E27FC236}">
                    <a16:creationId xmlns:a16="http://schemas.microsoft.com/office/drawing/2014/main" id="{CB2D1420-F2E8-4590-B112-934ACB18266C}"/>
                  </a:ext>
                </a:extLst>
              </p:cNvPr>
              <p:cNvCxnSpPr/>
              <p:nvPr userDrawn="1"/>
            </p:nvCxnSpPr>
            <p:spPr>
              <a:xfrm>
                <a:off x="206" y="802126"/>
                <a:ext cx="12184750" cy="0"/>
              </a:xfrm>
              <a:prstGeom prst="line">
                <a:avLst/>
              </a:prstGeom>
              <a:ln w="12700">
                <a:solidFill>
                  <a:schemeClr val="bg1">
                    <a:lumMod val="85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6" name="Connettore diritto 105">
                <a:extLst>
                  <a:ext uri="{FF2B5EF4-FFF2-40B4-BE49-F238E27FC236}">
                    <a16:creationId xmlns:a16="http://schemas.microsoft.com/office/drawing/2014/main" id="{8CC38B61-DA11-4BC0-8FCD-72ECF1981ED8}"/>
                  </a:ext>
                </a:extLst>
              </p:cNvPr>
              <p:cNvCxnSpPr/>
              <p:nvPr userDrawn="1"/>
            </p:nvCxnSpPr>
            <p:spPr>
              <a:xfrm>
                <a:off x="206" y="1200805"/>
                <a:ext cx="12184750" cy="0"/>
              </a:xfrm>
              <a:prstGeom prst="line">
                <a:avLst/>
              </a:prstGeom>
              <a:ln w="12700">
                <a:solidFill>
                  <a:schemeClr val="bg1">
                    <a:lumMod val="85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74" name="Connettore diritto 73">
              <a:extLst>
                <a:ext uri="{FF2B5EF4-FFF2-40B4-BE49-F238E27FC236}">
                  <a16:creationId xmlns:a16="http://schemas.microsoft.com/office/drawing/2014/main" id="{EC3C6CC2-E9B3-4A90-BCC9-0FE4F76BC695}"/>
                </a:ext>
              </a:extLst>
            </p:cNvPr>
            <p:cNvCxnSpPr/>
            <p:nvPr userDrawn="1"/>
          </p:nvCxnSpPr>
          <p:spPr>
            <a:xfrm rot="5400000">
              <a:off x="558578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Connettore diritto 74">
              <a:extLst>
                <a:ext uri="{FF2B5EF4-FFF2-40B4-BE49-F238E27FC236}">
                  <a16:creationId xmlns:a16="http://schemas.microsoft.com/office/drawing/2014/main" id="{F4217BB4-DEA9-4A72-9950-FA81384C641A}"/>
                </a:ext>
              </a:extLst>
            </p:cNvPr>
            <p:cNvCxnSpPr/>
            <p:nvPr userDrawn="1"/>
          </p:nvCxnSpPr>
          <p:spPr>
            <a:xfrm rot="5400000">
              <a:off x="160145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Connettore diritto 75">
              <a:extLst>
                <a:ext uri="{FF2B5EF4-FFF2-40B4-BE49-F238E27FC236}">
                  <a16:creationId xmlns:a16="http://schemas.microsoft.com/office/drawing/2014/main" id="{E3687D20-60E4-4667-8F77-FBE439A03B96}"/>
                </a:ext>
              </a:extLst>
            </p:cNvPr>
            <p:cNvCxnSpPr/>
            <p:nvPr userDrawn="1"/>
          </p:nvCxnSpPr>
          <p:spPr>
            <a:xfrm rot="5400000">
              <a:off x="-238289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Connettore diritto 76">
              <a:extLst>
                <a:ext uri="{FF2B5EF4-FFF2-40B4-BE49-F238E27FC236}">
                  <a16:creationId xmlns:a16="http://schemas.microsoft.com/office/drawing/2014/main" id="{F2FFA382-3320-455D-A7A0-136277F816A5}"/>
                </a:ext>
              </a:extLst>
            </p:cNvPr>
            <p:cNvCxnSpPr/>
            <p:nvPr userDrawn="1"/>
          </p:nvCxnSpPr>
          <p:spPr>
            <a:xfrm rot="5400000">
              <a:off x="1357032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Connettore diritto 77">
              <a:extLst>
                <a:ext uri="{FF2B5EF4-FFF2-40B4-BE49-F238E27FC236}">
                  <a16:creationId xmlns:a16="http://schemas.microsoft.com/office/drawing/2014/main" id="{F636FAAD-DA70-40AC-8485-D1C3EA420DD5}"/>
                </a:ext>
              </a:extLst>
            </p:cNvPr>
            <p:cNvCxnSpPr/>
            <p:nvPr userDrawn="1"/>
          </p:nvCxnSpPr>
          <p:spPr>
            <a:xfrm rot="5400000">
              <a:off x="958598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Connettore diritto 78">
              <a:extLst>
                <a:ext uri="{FF2B5EF4-FFF2-40B4-BE49-F238E27FC236}">
                  <a16:creationId xmlns:a16="http://schemas.microsoft.com/office/drawing/2014/main" id="{1600D076-C5F5-475B-ACBF-C6DFB6054E7E}"/>
                </a:ext>
              </a:extLst>
            </p:cNvPr>
            <p:cNvCxnSpPr/>
            <p:nvPr userDrawn="1"/>
          </p:nvCxnSpPr>
          <p:spPr>
            <a:xfrm rot="5400000">
              <a:off x="2153898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Connettore diritto 79">
              <a:extLst>
                <a:ext uri="{FF2B5EF4-FFF2-40B4-BE49-F238E27FC236}">
                  <a16:creationId xmlns:a16="http://schemas.microsoft.com/office/drawing/2014/main" id="{C80C8CB7-AD10-4252-9777-83937B2B4378}"/>
                </a:ext>
              </a:extLst>
            </p:cNvPr>
            <p:cNvCxnSpPr/>
            <p:nvPr userDrawn="1"/>
          </p:nvCxnSpPr>
          <p:spPr>
            <a:xfrm rot="5400000">
              <a:off x="1755464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Connettore diritto 80">
              <a:extLst>
                <a:ext uri="{FF2B5EF4-FFF2-40B4-BE49-F238E27FC236}">
                  <a16:creationId xmlns:a16="http://schemas.microsoft.com/office/drawing/2014/main" id="{3935A370-BBF6-4AEB-91B7-C05AF55459FC}"/>
                </a:ext>
              </a:extLst>
            </p:cNvPr>
            <p:cNvCxnSpPr/>
            <p:nvPr userDrawn="1"/>
          </p:nvCxnSpPr>
          <p:spPr>
            <a:xfrm rot="5400000">
              <a:off x="2952351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Connettore diritto 81">
              <a:extLst>
                <a:ext uri="{FF2B5EF4-FFF2-40B4-BE49-F238E27FC236}">
                  <a16:creationId xmlns:a16="http://schemas.microsoft.com/office/drawing/2014/main" id="{27B6980E-BA49-43B1-A7D5-371E49239DDE}"/>
                </a:ext>
              </a:extLst>
            </p:cNvPr>
            <p:cNvCxnSpPr/>
            <p:nvPr userDrawn="1"/>
          </p:nvCxnSpPr>
          <p:spPr>
            <a:xfrm rot="5400000">
              <a:off x="255233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Connettore diritto 82">
              <a:extLst>
                <a:ext uri="{FF2B5EF4-FFF2-40B4-BE49-F238E27FC236}">
                  <a16:creationId xmlns:a16="http://schemas.microsoft.com/office/drawing/2014/main" id="{7117478A-C267-4E9F-B994-28783386972E}"/>
                </a:ext>
              </a:extLst>
            </p:cNvPr>
            <p:cNvCxnSpPr/>
            <p:nvPr userDrawn="1"/>
          </p:nvCxnSpPr>
          <p:spPr>
            <a:xfrm rot="5400000">
              <a:off x="3749217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Connettore diritto 83">
              <a:extLst>
                <a:ext uri="{FF2B5EF4-FFF2-40B4-BE49-F238E27FC236}">
                  <a16:creationId xmlns:a16="http://schemas.microsoft.com/office/drawing/2014/main" id="{6CABC005-7A31-43FB-B443-172F23876AFA}"/>
                </a:ext>
              </a:extLst>
            </p:cNvPr>
            <p:cNvCxnSpPr/>
            <p:nvPr userDrawn="1"/>
          </p:nvCxnSpPr>
          <p:spPr>
            <a:xfrm rot="5400000">
              <a:off x="3350784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Connettore diritto 84">
              <a:extLst>
                <a:ext uri="{FF2B5EF4-FFF2-40B4-BE49-F238E27FC236}">
                  <a16:creationId xmlns:a16="http://schemas.microsoft.com/office/drawing/2014/main" id="{80460F51-F8A4-40D7-AF52-F3E2E0195CB4}"/>
                </a:ext>
              </a:extLst>
            </p:cNvPr>
            <p:cNvCxnSpPr/>
            <p:nvPr userDrawn="1"/>
          </p:nvCxnSpPr>
          <p:spPr>
            <a:xfrm rot="5400000">
              <a:off x="4546083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Connettore diritto 85">
              <a:extLst>
                <a:ext uri="{FF2B5EF4-FFF2-40B4-BE49-F238E27FC236}">
                  <a16:creationId xmlns:a16="http://schemas.microsoft.com/office/drawing/2014/main" id="{4913EE31-8E11-488D-8E02-F8839F81CEC8}"/>
                </a:ext>
              </a:extLst>
            </p:cNvPr>
            <p:cNvCxnSpPr/>
            <p:nvPr userDrawn="1"/>
          </p:nvCxnSpPr>
          <p:spPr>
            <a:xfrm rot="5400000">
              <a:off x="414765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Connettore diritto 86">
              <a:extLst>
                <a:ext uri="{FF2B5EF4-FFF2-40B4-BE49-F238E27FC236}">
                  <a16:creationId xmlns:a16="http://schemas.microsoft.com/office/drawing/2014/main" id="{E0D40D19-27B9-4A5C-9ADE-E4E57BEFD3C0}"/>
                </a:ext>
              </a:extLst>
            </p:cNvPr>
            <p:cNvCxnSpPr/>
            <p:nvPr userDrawn="1"/>
          </p:nvCxnSpPr>
          <p:spPr>
            <a:xfrm rot="5400000">
              <a:off x="5344537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Connettore diritto 87">
              <a:extLst>
                <a:ext uri="{FF2B5EF4-FFF2-40B4-BE49-F238E27FC236}">
                  <a16:creationId xmlns:a16="http://schemas.microsoft.com/office/drawing/2014/main" id="{B22A6BE2-BBC1-4181-BCCC-0D59928247FD}"/>
                </a:ext>
              </a:extLst>
            </p:cNvPr>
            <p:cNvCxnSpPr/>
            <p:nvPr userDrawn="1"/>
          </p:nvCxnSpPr>
          <p:spPr>
            <a:xfrm rot="5400000">
              <a:off x="4944517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Connettore diritto 88">
              <a:extLst>
                <a:ext uri="{FF2B5EF4-FFF2-40B4-BE49-F238E27FC236}">
                  <a16:creationId xmlns:a16="http://schemas.microsoft.com/office/drawing/2014/main" id="{D158E9FD-4111-4DB1-93A5-F1EF147508A0}"/>
                </a:ext>
              </a:extLst>
            </p:cNvPr>
            <p:cNvCxnSpPr/>
            <p:nvPr userDrawn="1"/>
          </p:nvCxnSpPr>
          <p:spPr>
            <a:xfrm rot="5400000">
              <a:off x="6141403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Connettore diritto 89">
              <a:extLst>
                <a:ext uri="{FF2B5EF4-FFF2-40B4-BE49-F238E27FC236}">
                  <a16:creationId xmlns:a16="http://schemas.microsoft.com/office/drawing/2014/main" id="{471B54A1-BE28-4B02-BF6E-B21953FE832C}"/>
                </a:ext>
              </a:extLst>
            </p:cNvPr>
            <p:cNvCxnSpPr/>
            <p:nvPr userDrawn="1"/>
          </p:nvCxnSpPr>
          <p:spPr>
            <a:xfrm rot="5400000">
              <a:off x="574297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Connettore diritto 90">
              <a:extLst>
                <a:ext uri="{FF2B5EF4-FFF2-40B4-BE49-F238E27FC236}">
                  <a16:creationId xmlns:a16="http://schemas.microsoft.com/office/drawing/2014/main" id="{C1CFC3B6-15FC-45DB-82ED-078B6722E979}"/>
                </a:ext>
              </a:extLst>
            </p:cNvPr>
            <p:cNvCxnSpPr/>
            <p:nvPr userDrawn="1"/>
          </p:nvCxnSpPr>
          <p:spPr>
            <a:xfrm rot="5400000">
              <a:off x="6938269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Connettore diritto 91">
              <a:extLst>
                <a:ext uri="{FF2B5EF4-FFF2-40B4-BE49-F238E27FC236}">
                  <a16:creationId xmlns:a16="http://schemas.microsoft.com/office/drawing/2014/main" id="{243C2568-D913-4A86-935E-2A2BAB6B1E0F}"/>
                </a:ext>
              </a:extLst>
            </p:cNvPr>
            <p:cNvCxnSpPr/>
            <p:nvPr userDrawn="1"/>
          </p:nvCxnSpPr>
          <p:spPr>
            <a:xfrm rot="5400000">
              <a:off x="6539836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Connettore diritto 92">
              <a:extLst>
                <a:ext uri="{FF2B5EF4-FFF2-40B4-BE49-F238E27FC236}">
                  <a16:creationId xmlns:a16="http://schemas.microsoft.com/office/drawing/2014/main" id="{B13745B9-440B-465D-B0CB-2672B7E9AB0E}"/>
                </a:ext>
              </a:extLst>
            </p:cNvPr>
            <p:cNvCxnSpPr/>
            <p:nvPr userDrawn="1"/>
          </p:nvCxnSpPr>
          <p:spPr>
            <a:xfrm rot="5400000">
              <a:off x="7736722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Connettore diritto 93">
              <a:extLst>
                <a:ext uri="{FF2B5EF4-FFF2-40B4-BE49-F238E27FC236}">
                  <a16:creationId xmlns:a16="http://schemas.microsoft.com/office/drawing/2014/main" id="{7EFBFB04-5EB9-4FFC-B09C-749E0ECC9F9D}"/>
                </a:ext>
              </a:extLst>
            </p:cNvPr>
            <p:cNvCxnSpPr/>
            <p:nvPr userDrawn="1"/>
          </p:nvCxnSpPr>
          <p:spPr>
            <a:xfrm rot="5400000">
              <a:off x="7336702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Connettore diritto 94">
              <a:extLst>
                <a:ext uri="{FF2B5EF4-FFF2-40B4-BE49-F238E27FC236}">
                  <a16:creationId xmlns:a16="http://schemas.microsoft.com/office/drawing/2014/main" id="{CDCFD558-A013-48CF-828B-D936EA57C6FD}"/>
                </a:ext>
              </a:extLst>
            </p:cNvPr>
            <p:cNvCxnSpPr/>
            <p:nvPr userDrawn="1"/>
          </p:nvCxnSpPr>
          <p:spPr>
            <a:xfrm rot="5400000">
              <a:off x="8533588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Connettore diritto 95">
              <a:extLst>
                <a:ext uri="{FF2B5EF4-FFF2-40B4-BE49-F238E27FC236}">
                  <a16:creationId xmlns:a16="http://schemas.microsoft.com/office/drawing/2014/main" id="{15A3C684-0F1B-48FE-BC21-C4631414994A}"/>
                </a:ext>
              </a:extLst>
            </p:cNvPr>
            <p:cNvCxnSpPr/>
            <p:nvPr userDrawn="1"/>
          </p:nvCxnSpPr>
          <p:spPr>
            <a:xfrm rot="5400000">
              <a:off x="8135156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Connettore diritto 96">
              <a:extLst>
                <a:ext uri="{FF2B5EF4-FFF2-40B4-BE49-F238E27FC236}">
                  <a16:creationId xmlns:a16="http://schemas.microsoft.com/office/drawing/2014/main" id="{BDB98913-CFE6-4AE5-9C97-9754FD36DA59}"/>
                </a:ext>
              </a:extLst>
            </p:cNvPr>
            <p:cNvCxnSpPr/>
            <p:nvPr userDrawn="1"/>
          </p:nvCxnSpPr>
          <p:spPr>
            <a:xfrm rot="5400000">
              <a:off x="9330455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Connettore diritto 97">
              <a:extLst>
                <a:ext uri="{FF2B5EF4-FFF2-40B4-BE49-F238E27FC236}">
                  <a16:creationId xmlns:a16="http://schemas.microsoft.com/office/drawing/2014/main" id="{7DF531E8-0CF9-4639-A287-B3DCB7645787}"/>
                </a:ext>
              </a:extLst>
            </p:cNvPr>
            <p:cNvCxnSpPr/>
            <p:nvPr userDrawn="1"/>
          </p:nvCxnSpPr>
          <p:spPr>
            <a:xfrm rot="5400000">
              <a:off x="8932022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Connettore diritto 98">
              <a:extLst>
                <a:ext uri="{FF2B5EF4-FFF2-40B4-BE49-F238E27FC236}">
                  <a16:creationId xmlns:a16="http://schemas.microsoft.com/office/drawing/2014/main" id="{EC99DB2C-D164-4ECD-8779-4CF0242C69B8}"/>
                </a:ext>
              </a:extLst>
            </p:cNvPr>
            <p:cNvCxnSpPr/>
            <p:nvPr userDrawn="1"/>
          </p:nvCxnSpPr>
          <p:spPr>
            <a:xfrm rot="5400000">
              <a:off x="10127321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Connettore diritto 99">
              <a:extLst>
                <a:ext uri="{FF2B5EF4-FFF2-40B4-BE49-F238E27FC236}">
                  <a16:creationId xmlns:a16="http://schemas.microsoft.com/office/drawing/2014/main" id="{F7189A6E-4154-4DD9-BF8A-E6A1F747B5E6}"/>
                </a:ext>
              </a:extLst>
            </p:cNvPr>
            <p:cNvCxnSpPr/>
            <p:nvPr userDrawn="1"/>
          </p:nvCxnSpPr>
          <p:spPr>
            <a:xfrm rot="5400000">
              <a:off x="9728888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Connettore diritto 100">
              <a:extLst>
                <a:ext uri="{FF2B5EF4-FFF2-40B4-BE49-F238E27FC236}">
                  <a16:creationId xmlns:a16="http://schemas.microsoft.com/office/drawing/2014/main" id="{D3CFC4E4-850F-476E-9D14-1FDB5E86F8CF}"/>
                </a:ext>
              </a:extLst>
            </p:cNvPr>
            <p:cNvCxnSpPr/>
            <p:nvPr userDrawn="1"/>
          </p:nvCxnSpPr>
          <p:spPr>
            <a:xfrm rot="5400000">
              <a:off x="10924187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Connettore diritto 101">
              <a:extLst>
                <a:ext uri="{FF2B5EF4-FFF2-40B4-BE49-F238E27FC236}">
                  <a16:creationId xmlns:a16="http://schemas.microsoft.com/office/drawing/2014/main" id="{BF29734A-C179-4574-97BF-7C5DF6935DE8}"/>
                </a:ext>
              </a:extLst>
            </p:cNvPr>
            <p:cNvCxnSpPr/>
            <p:nvPr userDrawn="1"/>
          </p:nvCxnSpPr>
          <p:spPr>
            <a:xfrm rot="5400000">
              <a:off x="10525754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Connettore diritto 102">
              <a:extLst>
                <a:ext uri="{FF2B5EF4-FFF2-40B4-BE49-F238E27FC236}">
                  <a16:creationId xmlns:a16="http://schemas.microsoft.com/office/drawing/2014/main" id="{03ECDB64-06B9-4934-8882-62050E1D8C25}"/>
                </a:ext>
              </a:extLst>
            </p:cNvPr>
            <p:cNvCxnSpPr/>
            <p:nvPr userDrawn="1"/>
          </p:nvCxnSpPr>
          <p:spPr>
            <a:xfrm rot="5400000">
              <a:off x="1132262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7" name="Gruppo 111">
            <a:extLst>
              <a:ext uri="{FF2B5EF4-FFF2-40B4-BE49-F238E27FC236}">
                <a16:creationId xmlns:a16="http://schemas.microsoft.com/office/drawing/2014/main" id="{ACDBD457-5A84-4D64-91B5-0AFDC08DB561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0" y="3582988"/>
            <a:ext cx="12185650" cy="1250950"/>
            <a:chOff x="206" y="1"/>
            <a:chExt cx="12184750" cy="1251632"/>
          </a:xfrm>
        </p:grpSpPr>
        <p:grpSp>
          <p:nvGrpSpPr>
            <p:cNvPr id="108" name="Gruppo 112">
              <a:extLst>
                <a:ext uri="{FF2B5EF4-FFF2-40B4-BE49-F238E27FC236}">
                  <a16:creationId xmlns:a16="http://schemas.microsoft.com/office/drawing/2014/main" id="{07E0B896-AE19-49E9-9DF5-467BEEDF0B3A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206" y="402522"/>
              <a:ext cx="12184750" cy="797668"/>
              <a:chOff x="206" y="402522"/>
              <a:chExt cx="12184750" cy="797668"/>
            </a:xfrm>
          </p:grpSpPr>
          <p:cxnSp>
            <p:nvCxnSpPr>
              <p:cNvPr id="139" name="Connettore diritto 138">
                <a:extLst>
                  <a:ext uri="{FF2B5EF4-FFF2-40B4-BE49-F238E27FC236}">
                    <a16:creationId xmlns:a16="http://schemas.microsoft.com/office/drawing/2014/main" id="{80122035-201D-4C0D-84E2-729860136B6B}"/>
                  </a:ext>
                </a:extLst>
              </p:cNvPr>
              <p:cNvCxnSpPr/>
              <p:nvPr userDrawn="1"/>
            </p:nvCxnSpPr>
            <p:spPr>
              <a:xfrm>
                <a:off x="206" y="401857"/>
                <a:ext cx="12184750" cy="0"/>
              </a:xfrm>
              <a:prstGeom prst="line">
                <a:avLst/>
              </a:prstGeom>
              <a:ln w="12700">
                <a:solidFill>
                  <a:schemeClr val="bg1">
                    <a:lumMod val="85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0" name="Connettore diritto 139">
                <a:extLst>
                  <a:ext uri="{FF2B5EF4-FFF2-40B4-BE49-F238E27FC236}">
                    <a16:creationId xmlns:a16="http://schemas.microsoft.com/office/drawing/2014/main" id="{FAD05400-4974-47E4-9FD3-0B295EF59710}"/>
                  </a:ext>
                </a:extLst>
              </p:cNvPr>
              <p:cNvCxnSpPr/>
              <p:nvPr userDrawn="1"/>
            </p:nvCxnSpPr>
            <p:spPr>
              <a:xfrm>
                <a:off x="206" y="802125"/>
                <a:ext cx="12184750" cy="0"/>
              </a:xfrm>
              <a:prstGeom prst="line">
                <a:avLst/>
              </a:prstGeom>
              <a:ln w="12700">
                <a:solidFill>
                  <a:schemeClr val="bg1">
                    <a:lumMod val="85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1" name="Connettore diritto 140">
                <a:extLst>
                  <a:ext uri="{FF2B5EF4-FFF2-40B4-BE49-F238E27FC236}">
                    <a16:creationId xmlns:a16="http://schemas.microsoft.com/office/drawing/2014/main" id="{517FEC06-AAEA-4F98-ACBA-EB7A3D2B83C5}"/>
                  </a:ext>
                </a:extLst>
              </p:cNvPr>
              <p:cNvCxnSpPr/>
              <p:nvPr userDrawn="1"/>
            </p:nvCxnSpPr>
            <p:spPr>
              <a:xfrm>
                <a:off x="206" y="1200805"/>
                <a:ext cx="12184750" cy="0"/>
              </a:xfrm>
              <a:prstGeom prst="line">
                <a:avLst/>
              </a:prstGeom>
              <a:ln w="12700">
                <a:solidFill>
                  <a:schemeClr val="bg1">
                    <a:lumMod val="85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09" name="Connettore diritto 108">
              <a:extLst>
                <a:ext uri="{FF2B5EF4-FFF2-40B4-BE49-F238E27FC236}">
                  <a16:creationId xmlns:a16="http://schemas.microsoft.com/office/drawing/2014/main" id="{E256FE6C-87D6-4A98-B783-2F4B38A73DD2}"/>
                </a:ext>
              </a:extLst>
            </p:cNvPr>
            <p:cNvCxnSpPr/>
            <p:nvPr userDrawn="1"/>
          </p:nvCxnSpPr>
          <p:spPr>
            <a:xfrm rot="5400000">
              <a:off x="558578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Connettore diritto 109">
              <a:extLst>
                <a:ext uri="{FF2B5EF4-FFF2-40B4-BE49-F238E27FC236}">
                  <a16:creationId xmlns:a16="http://schemas.microsoft.com/office/drawing/2014/main" id="{2F02B5AC-9BC9-4252-8B4E-9CFF415E939D}"/>
                </a:ext>
              </a:extLst>
            </p:cNvPr>
            <p:cNvCxnSpPr/>
            <p:nvPr userDrawn="1"/>
          </p:nvCxnSpPr>
          <p:spPr>
            <a:xfrm rot="5400000">
              <a:off x="160145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Connettore diritto 110">
              <a:extLst>
                <a:ext uri="{FF2B5EF4-FFF2-40B4-BE49-F238E27FC236}">
                  <a16:creationId xmlns:a16="http://schemas.microsoft.com/office/drawing/2014/main" id="{BA503EB1-8414-4FFC-ACA6-1EE4C4B7C289}"/>
                </a:ext>
              </a:extLst>
            </p:cNvPr>
            <p:cNvCxnSpPr/>
            <p:nvPr userDrawn="1"/>
          </p:nvCxnSpPr>
          <p:spPr>
            <a:xfrm rot="5400000">
              <a:off x="-238289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Connettore diritto 111">
              <a:extLst>
                <a:ext uri="{FF2B5EF4-FFF2-40B4-BE49-F238E27FC236}">
                  <a16:creationId xmlns:a16="http://schemas.microsoft.com/office/drawing/2014/main" id="{9D5FB383-39B4-49BA-82FE-57A4DD722E40}"/>
                </a:ext>
              </a:extLst>
            </p:cNvPr>
            <p:cNvCxnSpPr/>
            <p:nvPr userDrawn="1"/>
          </p:nvCxnSpPr>
          <p:spPr>
            <a:xfrm rot="5400000">
              <a:off x="1357032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Connettore diritto 112">
              <a:extLst>
                <a:ext uri="{FF2B5EF4-FFF2-40B4-BE49-F238E27FC236}">
                  <a16:creationId xmlns:a16="http://schemas.microsoft.com/office/drawing/2014/main" id="{477B179E-31BD-4AC3-8E93-086AE27D2E8D}"/>
                </a:ext>
              </a:extLst>
            </p:cNvPr>
            <p:cNvCxnSpPr/>
            <p:nvPr userDrawn="1"/>
          </p:nvCxnSpPr>
          <p:spPr>
            <a:xfrm rot="5400000">
              <a:off x="958598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Connettore diritto 113">
              <a:extLst>
                <a:ext uri="{FF2B5EF4-FFF2-40B4-BE49-F238E27FC236}">
                  <a16:creationId xmlns:a16="http://schemas.microsoft.com/office/drawing/2014/main" id="{6014B686-F04E-43E4-909D-30D739A13517}"/>
                </a:ext>
              </a:extLst>
            </p:cNvPr>
            <p:cNvCxnSpPr/>
            <p:nvPr userDrawn="1"/>
          </p:nvCxnSpPr>
          <p:spPr>
            <a:xfrm rot="5400000">
              <a:off x="2153898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Connettore diritto 114">
              <a:extLst>
                <a:ext uri="{FF2B5EF4-FFF2-40B4-BE49-F238E27FC236}">
                  <a16:creationId xmlns:a16="http://schemas.microsoft.com/office/drawing/2014/main" id="{3E99AF96-AD25-4A74-868E-2E0BE46CA06F}"/>
                </a:ext>
              </a:extLst>
            </p:cNvPr>
            <p:cNvCxnSpPr/>
            <p:nvPr userDrawn="1"/>
          </p:nvCxnSpPr>
          <p:spPr>
            <a:xfrm rot="5400000">
              <a:off x="1755464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Connettore diritto 115">
              <a:extLst>
                <a:ext uri="{FF2B5EF4-FFF2-40B4-BE49-F238E27FC236}">
                  <a16:creationId xmlns:a16="http://schemas.microsoft.com/office/drawing/2014/main" id="{203F4734-8F3E-47EB-939C-31174B1EB887}"/>
                </a:ext>
              </a:extLst>
            </p:cNvPr>
            <p:cNvCxnSpPr/>
            <p:nvPr userDrawn="1"/>
          </p:nvCxnSpPr>
          <p:spPr>
            <a:xfrm rot="5400000">
              <a:off x="2952351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Connettore diritto 116">
              <a:extLst>
                <a:ext uri="{FF2B5EF4-FFF2-40B4-BE49-F238E27FC236}">
                  <a16:creationId xmlns:a16="http://schemas.microsoft.com/office/drawing/2014/main" id="{F2EB6CB5-6208-49FB-9E05-D25E4C7E1886}"/>
                </a:ext>
              </a:extLst>
            </p:cNvPr>
            <p:cNvCxnSpPr/>
            <p:nvPr userDrawn="1"/>
          </p:nvCxnSpPr>
          <p:spPr>
            <a:xfrm rot="5400000">
              <a:off x="255233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Connettore diritto 117">
              <a:extLst>
                <a:ext uri="{FF2B5EF4-FFF2-40B4-BE49-F238E27FC236}">
                  <a16:creationId xmlns:a16="http://schemas.microsoft.com/office/drawing/2014/main" id="{805FBB78-2F82-4D25-B73B-0B017632EA95}"/>
                </a:ext>
              </a:extLst>
            </p:cNvPr>
            <p:cNvCxnSpPr/>
            <p:nvPr userDrawn="1"/>
          </p:nvCxnSpPr>
          <p:spPr>
            <a:xfrm rot="5400000">
              <a:off x="3749217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Connettore diritto 118">
              <a:extLst>
                <a:ext uri="{FF2B5EF4-FFF2-40B4-BE49-F238E27FC236}">
                  <a16:creationId xmlns:a16="http://schemas.microsoft.com/office/drawing/2014/main" id="{58212223-E10E-4C78-A419-7966795B1CB4}"/>
                </a:ext>
              </a:extLst>
            </p:cNvPr>
            <p:cNvCxnSpPr/>
            <p:nvPr userDrawn="1"/>
          </p:nvCxnSpPr>
          <p:spPr>
            <a:xfrm rot="5400000">
              <a:off x="3350784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Connettore diritto 119">
              <a:extLst>
                <a:ext uri="{FF2B5EF4-FFF2-40B4-BE49-F238E27FC236}">
                  <a16:creationId xmlns:a16="http://schemas.microsoft.com/office/drawing/2014/main" id="{8243A14B-572C-4451-8B42-BEAEDB4803C9}"/>
                </a:ext>
              </a:extLst>
            </p:cNvPr>
            <p:cNvCxnSpPr/>
            <p:nvPr userDrawn="1"/>
          </p:nvCxnSpPr>
          <p:spPr>
            <a:xfrm rot="5400000">
              <a:off x="4546083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Connettore diritto 120">
              <a:extLst>
                <a:ext uri="{FF2B5EF4-FFF2-40B4-BE49-F238E27FC236}">
                  <a16:creationId xmlns:a16="http://schemas.microsoft.com/office/drawing/2014/main" id="{B96009A9-8559-4D8E-8D3B-395F39AEAA44}"/>
                </a:ext>
              </a:extLst>
            </p:cNvPr>
            <p:cNvCxnSpPr/>
            <p:nvPr userDrawn="1"/>
          </p:nvCxnSpPr>
          <p:spPr>
            <a:xfrm rot="5400000">
              <a:off x="414765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Connettore diritto 121">
              <a:extLst>
                <a:ext uri="{FF2B5EF4-FFF2-40B4-BE49-F238E27FC236}">
                  <a16:creationId xmlns:a16="http://schemas.microsoft.com/office/drawing/2014/main" id="{915884D2-EAE3-4686-918C-74E215CE0AFC}"/>
                </a:ext>
              </a:extLst>
            </p:cNvPr>
            <p:cNvCxnSpPr/>
            <p:nvPr userDrawn="1"/>
          </p:nvCxnSpPr>
          <p:spPr>
            <a:xfrm rot="5400000">
              <a:off x="5344537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Connettore diritto 122">
              <a:extLst>
                <a:ext uri="{FF2B5EF4-FFF2-40B4-BE49-F238E27FC236}">
                  <a16:creationId xmlns:a16="http://schemas.microsoft.com/office/drawing/2014/main" id="{4DB45872-7F43-47D8-896D-75855A8F1B66}"/>
                </a:ext>
              </a:extLst>
            </p:cNvPr>
            <p:cNvCxnSpPr/>
            <p:nvPr userDrawn="1"/>
          </p:nvCxnSpPr>
          <p:spPr>
            <a:xfrm rot="5400000">
              <a:off x="4944517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Connettore diritto 123">
              <a:extLst>
                <a:ext uri="{FF2B5EF4-FFF2-40B4-BE49-F238E27FC236}">
                  <a16:creationId xmlns:a16="http://schemas.microsoft.com/office/drawing/2014/main" id="{3D424915-5945-491A-92AB-AC323B203698}"/>
                </a:ext>
              </a:extLst>
            </p:cNvPr>
            <p:cNvCxnSpPr/>
            <p:nvPr userDrawn="1"/>
          </p:nvCxnSpPr>
          <p:spPr>
            <a:xfrm rot="5400000">
              <a:off x="6141403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Connettore diritto 124">
              <a:extLst>
                <a:ext uri="{FF2B5EF4-FFF2-40B4-BE49-F238E27FC236}">
                  <a16:creationId xmlns:a16="http://schemas.microsoft.com/office/drawing/2014/main" id="{8A01053F-C48A-4243-807C-EEB5F1F6E9BD}"/>
                </a:ext>
              </a:extLst>
            </p:cNvPr>
            <p:cNvCxnSpPr/>
            <p:nvPr userDrawn="1"/>
          </p:nvCxnSpPr>
          <p:spPr>
            <a:xfrm rot="5400000">
              <a:off x="574297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Connettore diritto 125">
              <a:extLst>
                <a:ext uri="{FF2B5EF4-FFF2-40B4-BE49-F238E27FC236}">
                  <a16:creationId xmlns:a16="http://schemas.microsoft.com/office/drawing/2014/main" id="{609745D9-B53D-4A8D-9BD9-9E4D606C102A}"/>
                </a:ext>
              </a:extLst>
            </p:cNvPr>
            <p:cNvCxnSpPr/>
            <p:nvPr userDrawn="1"/>
          </p:nvCxnSpPr>
          <p:spPr>
            <a:xfrm rot="5400000">
              <a:off x="6938269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Connettore diritto 126">
              <a:extLst>
                <a:ext uri="{FF2B5EF4-FFF2-40B4-BE49-F238E27FC236}">
                  <a16:creationId xmlns:a16="http://schemas.microsoft.com/office/drawing/2014/main" id="{517B2086-68A7-44ED-9DB0-BD7DF3102750}"/>
                </a:ext>
              </a:extLst>
            </p:cNvPr>
            <p:cNvCxnSpPr/>
            <p:nvPr userDrawn="1"/>
          </p:nvCxnSpPr>
          <p:spPr>
            <a:xfrm rot="5400000">
              <a:off x="6539836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Connettore diritto 127">
              <a:extLst>
                <a:ext uri="{FF2B5EF4-FFF2-40B4-BE49-F238E27FC236}">
                  <a16:creationId xmlns:a16="http://schemas.microsoft.com/office/drawing/2014/main" id="{D98165D4-4251-463F-9B07-68294492E4A8}"/>
                </a:ext>
              </a:extLst>
            </p:cNvPr>
            <p:cNvCxnSpPr/>
            <p:nvPr userDrawn="1"/>
          </p:nvCxnSpPr>
          <p:spPr>
            <a:xfrm rot="5400000">
              <a:off x="7736722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Connettore diritto 128">
              <a:extLst>
                <a:ext uri="{FF2B5EF4-FFF2-40B4-BE49-F238E27FC236}">
                  <a16:creationId xmlns:a16="http://schemas.microsoft.com/office/drawing/2014/main" id="{5015FE4B-F9A6-4753-A371-E204768CE007}"/>
                </a:ext>
              </a:extLst>
            </p:cNvPr>
            <p:cNvCxnSpPr/>
            <p:nvPr userDrawn="1"/>
          </p:nvCxnSpPr>
          <p:spPr>
            <a:xfrm rot="5400000">
              <a:off x="7336702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Connettore diritto 129">
              <a:extLst>
                <a:ext uri="{FF2B5EF4-FFF2-40B4-BE49-F238E27FC236}">
                  <a16:creationId xmlns:a16="http://schemas.microsoft.com/office/drawing/2014/main" id="{3CCAD8AC-55AA-495B-900E-3CA1AB2DD5B9}"/>
                </a:ext>
              </a:extLst>
            </p:cNvPr>
            <p:cNvCxnSpPr/>
            <p:nvPr userDrawn="1"/>
          </p:nvCxnSpPr>
          <p:spPr>
            <a:xfrm rot="5400000">
              <a:off x="8533588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Connettore diritto 130">
              <a:extLst>
                <a:ext uri="{FF2B5EF4-FFF2-40B4-BE49-F238E27FC236}">
                  <a16:creationId xmlns:a16="http://schemas.microsoft.com/office/drawing/2014/main" id="{17B0D1A8-8C35-42DF-9820-350F80E257C1}"/>
                </a:ext>
              </a:extLst>
            </p:cNvPr>
            <p:cNvCxnSpPr/>
            <p:nvPr userDrawn="1"/>
          </p:nvCxnSpPr>
          <p:spPr>
            <a:xfrm rot="5400000">
              <a:off x="8135156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Connettore diritto 131">
              <a:extLst>
                <a:ext uri="{FF2B5EF4-FFF2-40B4-BE49-F238E27FC236}">
                  <a16:creationId xmlns:a16="http://schemas.microsoft.com/office/drawing/2014/main" id="{7B68CB75-ABD2-438A-BB7E-FF959326297A}"/>
                </a:ext>
              </a:extLst>
            </p:cNvPr>
            <p:cNvCxnSpPr/>
            <p:nvPr userDrawn="1"/>
          </p:nvCxnSpPr>
          <p:spPr>
            <a:xfrm rot="5400000">
              <a:off x="9330455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Connettore diritto 132">
              <a:extLst>
                <a:ext uri="{FF2B5EF4-FFF2-40B4-BE49-F238E27FC236}">
                  <a16:creationId xmlns:a16="http://schemas.microsoft.com/office/drawing/2014/main" id="{F8483D31-DDFF-4109-BD31-B37DFBC10B66}"/>
                </a:ext>
              </a:extLst>
            </p:cNvPr>
            <p:cNvCxnSpPr/>
            <p:nvPr userDrawn="1"/>
          </p:nvCxnSpPr>
          <p:spPr>
            <a:xfrm rot="5400000">
              <a:off x="8932022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4" name="Connettore diritto 133">
              <a:extLst>
                <a:ext uri="{FF2B5EF4-FFF2-40B4-BE49-F238E27FC236}">
                  <a16:creationId xmlns:a16="http://schemas.microsoft.com/office/drawing/2014/main" id="{33009F89-5CD7-4B20-9A47-D1ED7BBC271D}"/>
                </a:ext>
              </a:extLst>
            </p:cNvPr>
            <p:cNvCxnSpPr/>
            <p:nvPr userDrawn="1"/>
          </p:nvCxnSpPr>
          <p:spPr>
            <a:xfrm rot="5400000">
              <a:off x="10127321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5" name="Connettore diritto 134">
              <a:extLst>
                <a:ext uri="{FF2B5EF4-FFF2-40B4-BE49-F238E27FC236}">
                  <a16:creationId xmlns:a16="http://schemas.microsoft.com/office/drawing/2014/main" id="{C1DAA084-F4A1-46CC-9C19-BB9C1D063871}"/>
                </a:ext>
              </a:extLst>
            </p:cNvPr>
            <p:cNvCxnSpPr/>
            <p:nvPr userDrawn="1"/>
          </p:nvCxnSpPr>
          <p:spPr>
            <a:xfrm rot="5400000">
              <a:off x="9728888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6" name="Connettore diritto 135">
              <a:extLst>
                <a:ext uri="{FF2B5EF4-FFF2-40B4-BE49-F238E27FC236}">
                  <a16:creationId xmlns:a16="http://schemas.microsoft.com/office/drawing/2014/main" id="{2A491272-BF17-4374-9419-0051626D4461}"/>
                </a:ext>
              </a:extLst>
            </p:cNvPr>
            <p:cNvCxnSpPr/>
            <p:nvPr userDrawn="1"/>
          </p:nvCxnSpPr>
          <p:spPr>
            <a:xfrm rot="5400000">
              <a:off x="10924187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7" name="Connettore diritto 136">
              <a:extLst>
                <a:ext uri="{FF2B5EF4-FFF2-40B4-BE49-F238E27FC236}">
                  <a16:creationId xmlns:a16="http://schemas.microsoft.com/office/drawing/2014/main" id="{FC64DCF9-53CF-4477-8F0F-2FF8F5F310D5}"/>
                </a:ext>
              </a:extLst>
            </p:cNvPr>
            <p:cNvCxnSpPr/>
            <p:nvPr userDrawn="1"/>
          </p:nvCxnSpPr>
          <p:spPr>
            <a:xfrm rot="5400000">
              <a:off x="10525754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8" name="Connettore diritto 137">
              <a:extLst>
                <a:ext uri="{FF2B5EF4-FFF2-40B4-BE49-F238E27FC236}">
                  <a16:creationId xmlns:a16="http://schemas.microsoft.com/office/drawing/2014/main" id="{CD55DFE8-CCFA-497E-A212-78B2143EE52C}"/>
                </a:ext>
              </a:extLst>
            </p:cNvPr>
            <p:cNvCxnSpPr/>
            <p:nvPr userDrawn="1"/>
          </p:nvCxnSpPr>
          <p:spPr>
            <a:xfrm rot="5400000">
              <a:off x="1132262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2" name="Gruppo 146">
            <a:extLst>
              <a:ext uri="{FF2B5EF4-FFF2-40B4-BE49-F238E27FC236}">
                <a16:creationId xmlns:a16="http://schemas.microsoft.com/office/drawing/2014/main" id="{702F2878-BE71-420D-87CA-FA7C81776C55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0" y="4805363"/>
            <a:ext cx="12185650" cy="1250950"/>
            <a:chOff x="206" y="1"/>
            <a:chExt cx="12184750" cy="1251632"/>
          </a:xfrm>
        </p:grpSpPr>
        <p:grpSp>
          <p:nvGrpSpPr>
            <p:cNvPr id="143" name="Gruppo 147">
              <a:extLst>
                <a:ext uri="{FF2B5EF4-FFF2-40B4-BE49-F238E27FC236}">
                  <a16:creationId xmlns:a16="http://schemas.microsoft.com/office/drawing/2014/main" id="{893D914F-9D70-4D96-8449-2AD3F50201E5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206" y="402522"/>
              <a:ext cx="12184750" cy="797668"/>
              <a:chOff x="206" y="402522"/>
              <a:chExt cx="12184750" cy="797668"/>
            </a:xfrm>
          </p:grpSpPr>
          <p:cxnSp>
            <p:nvCxnSpPr>
              <p:cNvPr id="174" name="Connettore diritto 173">
                <a:extLst>
                  <a:ext uri="{FF2B5EF4-FFF2-40B4-BE49-F238E27FC236}">
                    <a16:creationId xmlns:a16="http://schemas.microsoft.com/office/drawing/2014/main" id="{401B4CD4-0E0A-43FA-A3BD-0916DEE7C5DF}"/>
                  </a:ext>
                </a:extLst>
              </p:cNvPr>
              <p:cNvCxnSpPr/>
              <p:nvPr userDrawn="1"/>
            </p:nvCxnSpPr>
            <p:spPr>
              <a:xfrm>
                <a:off x="206" y="401857"/>
                <a:ext cx="12184750" cy="0"/>
              </a:xfrm>
              <a:prstGeom prst="line">
                <a:avLst/>
              </a:prstGeom>
              <a:ln w="12700">
                <a:solidFill>
                  <a:schemeClr val="bg1">
                    <a:lumMod val="85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5" name="Connettore diritto 174">
                <a:extLst>
                  <a:ext uri="{FF2B5EF4-FFF2-40B4-BE49-F238E27FC236}">
                    <a16:creationId xmlns:a16="http://schemas.microsoft.com/office/drawing/2014/main" id="{4A280E26-E7FD-4A77-8C6F-EFFCB3A14267}"/>
                  </a:ext>
                </a:extLst>
              </p:cNvPr>
              <p:cNvCxnSpPr/>
              <p:nvPr userDrawn="1"/>
            </p:nvCxnSpPr>
            <p:spPr>
              <a:xfrm>
                <a:off x="206" y="802125"/>
                <a:ext cx="12184750" cy="0"/>
              </a:xfrm>
              <a:prstGeom prst="line">
                <a:avLst/>
              </a:prstGeom>
              <a:ln w="12700">
                <a:solidFill>
                  <a:schemeClr val="bg1">
                    <a:lumMod val="85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6" name="Connettore diritto 175">
                <a:extLst>
                  <a:ext uri="{FF2B5EF4-FFF2-40B4-BE49-F238E27FC236}">
                    <a16:creationId xmlns:a16="http://schemas.microsoft.com/office/drawing/2014/main" id="{7CE29638-A510-4524-9CF9-637F3F83B42F}"/>
                  </a:ext>
                </a:extLst>
              </p:cNvPr>
              <p:cNvCxnSpPr/>
              <p:nvPr userDrawn="1"/>
            </p:nvCxnSpPr>
            <p:spPr>
              <a:xfrm>
                <a:off x="206" y="1200805"/>
                <a:ext cx="12184750" cy="0"/>
              </a:xfrm>
              <a:prstGeom prst="line">
                <a:avLst/>
              </a:prstGeom>
              <a:ln w="12700">
                <a:solidFill>
                  <a:schemeClr val="bg1">
                    <a:lumMod val="85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44" name="Connettore diritto 143">
              <a:extLst>
                <a:ext uri="{FF2B5EF4-FFF2-40B4-BE49-F238E27FC236}">
                  <a16:creationId xmlns:a16="http://schemas.microsoft.com/office/drawing/2014/main" id="{34A0CCD9-9EEE-4F3C-ACB0-94ACCD181EB1}"/>
                </a:ext>
              </a:extLst>
            </p:cNvPr>
            <p:cNvCxnSpPr/>
            <p:nvPr userDrawn="1"/>
          </p:nvCxnSpPr>
          <p:spPr>
            <a:xfrm rot="5400000">
              <a:off x="558578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Connettore diritto 144">
              <a:extLst>
                <a:ext uri="{FF2B5EF4-FFF2-40B4-BE49-F238E27FC236}">
                  <a16:creationId xmlns:a16="http://schemas.microsoft.com/office/drawing/2014/main" id="{58F4D76D-2B9F-47EB-ABE9-C326DA7A2ABB}"/>
                </a:ext>
              </a:extLst>
            </p:cNvPr>
            <p:cNvCxnSpPr/>
            <p:nvPr userDrawn="1"/>
          </p:nvCxnSpPr>
          <p:spPr>
            <a:xfrm rot="5400000">
              <a:off x="160145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6" name="Connettore diritto 145">
              <a:extLst>
                <a:ext uri="{FF2B5EF4-FFF2-40B4-BE49-F238E27FC236}">
                  <a16:creationId xmlns:a16="http://schemas.microsoft.com/office/drawing/2014/main" id="{E99221AA-33F3-4AEC-B306-E55AE96CFA25}"/>
                </a:ext>
              </a:extLst>
            </p:cNvPr>
            <p:cNvCxnSpPr/>
            <p:nvPr userDrawn="1"/>
          </p:nvCxnSpPr>
          <p:spPr>
            <a:xfrm rot="5400000">
              <a:off x="-238289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7" name="Connettore diritto 146">
              <a:extLst>
                <a:ext uri="{FF2B5EF4-FFF2-40B4-BE49-F238E27FC236}">
                  <a16:creationId xmlns:a16="http://schemas.microsoft.com/office/drawing/2014/main" id="{1502CBFE-35E1-4D98-9873-A45D26BE6671}"/>
                </a:ext>
              </a:extLst>
            </p:cNvPr>
            <p:cNvCxnSpPr/>
            <p:nvPr userDrawn="1"/>
          </p:nvCxnSpPr>
          <p:spPr>
            <a:xfrm rot="5400000">
              <a:off x="1357032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Connettore diritto 147">
              <a:extLst>
                <a:ext uri="{FF2B5EF4-FFF2-40B4-BE49-F238E27FC236}">
                  <a16:creationId xmlns:a16="http://schemas.microsoft.com/office/drawing/2014/main" id="{5438844E-6C71-41B1-9268-40430C8BAAFB}"/>
                </a:ext>
              </a:extLst>
            </p:cNvPr>
            <p:cNvCxnSpPr/>
            <p:nvPr userDrawn="1"/>
          </p:nvCxnSpPr>
          <p:spPr>
            <a:xfrm rot="5400000">
              <a:off x="958598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9" name="Connettore diritto 148">
              <a:extLst>
                <a:ext uri="{FF2B5EF4-FFF2-40B4-BE49-F238E27FC236}">
                  <a16:creationId xmlns:a16="http://schemas.microsoft.com/office/drawing/2014/main" id="{EAE4F698-3CC2-45EB-B34B-F2B3D16CB1F8}"/>
                </a:ext>
              </a:extLst>
            </p:cNvPr>
            <p:cNvCxnSpPr/>
            <p:nvPr userDrawn="1"/>
          </p:nvCxnSpPr>
          <p:spPr>
            <a:xfrm rot="5400000">
              <a:off x="2153898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Connettore diritto 149">
              <a:extLst>
                <a:ext uri="{FF2B5EF4-FFF2-40B4-BE49-F238E27FC236}">
                  <a16:creationId xmlns:a16="http://schemas.microsoft.com/office/drawing/2014/main" id="{C3CA5E34-C3D7-46AF-9460-009EF56DECDE}"/>
                </a:ext>
              </a:extLst>
            </p:cNvPr>
            <p:cNvCxnSpPr/>
            <p:nvPr userDrawn="1"/>
          </p:nvCxnSpPr>
          <p:spPr>
            <a:xfrm rot="5400000">
              <a:off x="1755464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1" name="Connettore diritto 150">
              <a:extLst>
                <a:ext uri="{FF2B5EF4-FFF2-40B4-BE49-F238E27FC236}">
                  <a16:creationId xmlns:a16="http://schemas.microsoft.com/office/drawing/2014/main" id="{50FEF94D-54E8-4DA8-BCDE-2F36F27F808F}"/>
                </a:ext>
              </a:extLst>
            </p:cNvPr>
            <p:cNvCxnSpPr/>
            <p:nvPr userDrawn="1"/>
          </p:nvCxnSpPr>
          <p:spPr>
            <a:xfrm rot="5400000">
              <a:off x="2952351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Connettore diritto 151">
              <a:extLst>
                <a:ext uri="{FF2B5EF4-FFF2-40B4-BE49-F238E27FC236}">
                  <a16:creationId xmlns:a16="http://schemas.microsoft.com/office/drawing/2014/main" id="{D356013F-CF6E-4A3F-B817-EE32F53912E2}"/>
                </a:ext>
              </a:extLst>
            </p:cNvPr>
            <p:cNvCxnSpPr/>
            <p:nvPr userDrawn="1"/>
          </p:nvCxnSpPr>
          <p:spPr>
            <a:xfrm rot="5400000">
              <a:off x="255233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3" name="Connettore diritto 152">
              <a:extLst>
                <a:ext uri="{FF2B5EF4-FFF2-40B4-BE49-F238E27FC236}">
                  <a16:creationId xmlns:a16="http://schemas.microsoft.com/office/drawing/2014/main" id="{C2FC73FB-E3C2-430E-9A14-8AE68C39769D}"/>
                </a:ext>
              </a:extLst>
            </p:cNvPr>
            <p:cNvCxnSpPr/>
            <p:nvPr userDrawn="1"/>
          </p:nvCxnSpPr>
          <p:spPr>
            <a:xfrm rot="5400000">
              <a:off x="3749217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4" name="Connettore diritto 153">
              <a:extLst>
                <a:ext uri="{FF2B5EF4-FFF2-40B4-BE49-F238E27FC236}">
                  <a16:creationId xmlns:a16="http://schemas.microsoft.com/office/drawing/2014/main" id="{ABA8C51E-D5CB-43A3-98E6-CD62A7556BFC}"/>
                </a:ext>
              </a:extLst>
            </p:cNvPr>
            <p:cNvCxnSpPr/>
            <p:nvPr userDrawn="1"/>
          </p:nvCxnSpPr>
          <p:spPr>
            <a:xfrm rot="5400000">
              <a:off x="3350784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5" name="Connettore diritto 154">
              <a:extLst>
                <a:ext uri="{FF2B5EF4-FFF2-40B4-BE49-F238E27FC236}">
                  <a16:creationId xmlns:a16="http://schemas.microsoft.com/office/drawing/2014/main" id="{C39D9CCD-D504-4132-BDE8-148B5DD61F06}"/>
                </a:ext>
              </a:extLst>
            </p:cNvPr>
            <p:cNvCxnSpPr/>
            <p:nvPr userDrawn="1"/>
          </p:nvCxnSpPr>
          <p:spPr>
            <a:xfrm rot="5400000">
              <a:off x="4546083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" name="Connettore diritto 155">
              <a:extLst>
                <a:ext uri="{FF2B5EF4-FFF2-40B4-BE49-F238E27FC236}">
                  <a16:creationId xmlns:a16="http://schemas.microsoft.com/office/drawing/2014/main" id="{898711C6-C82C-44BE-9C5A-F54853B8E22A}"/>
                </a:ext>
              </a:extLst>
            </p:cNvPr>
            <p:cNvCxnSpPr/>
            <p:nvPr userDrawn="1"/>
          </p:nvCxnSpPr>
          <p:spPr>
            <a:xfrm rot="5400000">
              <a:off x="414765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7" name="Connettore diritto 156">
              <a:extLst>
                <a:ext uri="{FF2B5EF4-FFF2-40B4-BE49-F238E27FC236}">
                  <a16:creationId xmlns:a16="http://schemas.microsoft.com/office/drawing/2014/main" id="{5E2CC92E-BB70-4582-AD07-37DA1C768A54}"/>
                </a:ext>
              </a:extLst>
            </p:cNvPr>
            <p:cNvCxnSpPr/>
            <p:nvPr userDrawn="1"/>
          </p:nvCxnSpPr>
          <p:spPr>
            <a:xfrm rot="5400000">
              <a:off x="5344537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8" name="Connettore diritto 157">
              <a:extLst>
                <a:ext uri="{FF2B5EF4-FFF2-40B4-BE49-F238E27FC236}">
                  <a16:creationId xmlns:a16="http://schemas.microsoft.com/office/drawing/2014/main" id="{AB173FE3-D3DB-4E15-954C-D80A9FAC3D30}"/>
                </a:ext>
              </a:extLst>
            </p:cNvPr>
            <p:cNvCxnSpPr/>
            <p:nvPr userDrawn="1"/>
          </p:nvCxnSpPr>
          <p:spPr>
            <a:xfrm rot="5400000">
              <a:off x="4944517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9" name="Connettore diritto 158">
              <a:extLst>
                <a:ext uri="{FF2B5EF4-FFF2-40B4-BE49-F238E27FC236}">
                  <a16:creationId xmlns:a16="http://schemas.microsoft.com/office/drawing/2014/main" id="{048E1FE3-B2BA-43EE-9F7D-62D5DFD08D1C}"/>
                </a:ext>
              </a:extLst>
            </p:cNvPr>
            <p:cNvCxnSpPr/>
            <p:nvPr userDrawn="1"/>
          </p:nvCxnSpPr>
          <p:spPr>
            <a:xfrm rot="5400000">
              <a:off x="6141403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0" name="Connettore diritto 159">
              <a:extLst>
                <a:ext uri="{FF2B5EF4-FFF2-40B4-BE49-F238E27FC236}">
                  <a16:creationId xmlns:a16="http://schemas.microsoft.com/office/drawing/2014/main" id="{55F62962-2BB4-401C-8BF1-A501792A5A4A}"/>
                </a:ext>
              </a:extLst>
            </p:cNvPr>
            <p:cNvCxnSpPr/>
            <p:nvPr userDrawn="1"/>
          </p:nvCxnSpPr>
          <p:spPr>
            <a:xfrm rot="5400000">
              <a:off x="574297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1" name="Connettore diritto 160">
              <a:extLst>
                <a:ext uri="{FF2B5EF4-FFF2-40B4-BE49-F238E27FC236}">
                  <a16:creationId xmlns:a16="http://schemas.microsoft.com/office/drawing/2014/main" id="{2DE89A2E-38E1-4703-AA2C-E0CFAC891FB4}"/>
                </a:ext>
              </a:extLst>
            </p:cNvPr>
            <p:cNvCxnSpPr/>
            <p:nvPr userDrawn="1"/>
          </p:nvCxnSpPr>
          <p:spPr>
            <a:xfrm rot="5400000">
              <a:off x="6938269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2" name="Connettore diritto 161">
              <a:extLst>
                <a:ext uri="{FF2B5EF4-FFF2-40B4-BE49-F238E27FC236}">
                  <a16:creationId xmlns:a16="http://schemas.microsoft.com/office/drawing/2014/main" id="{CAB13699-22A3-4CA2-AB3B-D80A9EDD21AE}"/>
                </a:ext>
              </a:extLst>
            </p:cNvPr>
            <p:cNvCxnSpPr/>
            <p:nvPr userDrawn="1"/>
          </p:nvCxnSpPr>
          <p:spPr>
            <a:xfrm rot="5400000">
              <a:off x="6539836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3" name="Connettore diritto 162">
              <a:extLst>
                <a:ext uri="{FF2B5EF4-FFF2-40B4-BE49-F238E27FC236}">
                  <a16:creationId xmlns:a16="http://schemas.microsoft.com/office/drawing/2014/main" id="{096F969A-0C0D-446B-B909-A184FC6A1CF7}"/>
                </a:ext>
              </a:extLst>
            </p:cNvPr>
            <p:cNvCxnSpPr/>
            <p:nvPr userDrawn="1"/>
          </p:nvCxnSpPr>
          <p:spPr>
            <a:xfrm rot="5400000">
              <a:off x="7736722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Connettore diritto 163">
              <a:extLst>
                <a:ext uri="{FF2B5EF4-FFF2-40B4-BE49-F238E27FC236}">
                  <a16:creationId xmlns:a16="http://schemas.microsoft.com/office/drawing/2014/main" id="{3A4CA41B-E4AD-4EC1-B78A-A1A24DF35A23}"/>
                </a:ext>
              </a:extLst>
            </p:cNvPr>
            <p:cNvCxnSpPr/>
            <p:nvPr userDrawn="1"/>
          </p:nvCxnSpPr>
          <p:spPr>
            <a:xfrm rot="5400000">
              <a:off x="7336702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Connettore diritto 164">
              <a:extLst>
                <a:ext uri="{FF2B5EF4-FFF2-40B4-BE49-F238E27FC236}">
                  <a16:creationId xmlns:a16="http://schemas.microsoft.com/office/drawing/2014/main" id="{82C822E9-FFA7-4172-809A-9DB516393F51}"/>
                </a:ext>
              </a:extLst>
            </p:cNvPr>
            <p:cNvCxnSpPr/>
            <p:nvPr userDrawn="1"/>
          </p:nvCxnSpPr>
          <p:spPr>
            <a:xfrm rot="5400000">
              <a:off x="8533588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Connettore diritto 165">
              <a:extLst>
                <a:ext uri="{FF2B5EF4-FFF2-40B4-BE49-F238E27FC236}">
                  <a16:creationId xmlns:a16="http://schemas.microsoft.com/office/drawing/2014/main" id="{E3483F4B-891F-4B4B-8A26-38CA13E55B02}"/>
                </a:ext>
              </a:extLst>
            </p:cNvPr>
            <p:cNvCxnSpPr/>
            <p:nvPr userDrawn="1"/>
          </p:nvCxnSpPr>
          <p:spPr>
            <a:xfrm rot="5400000">
              <a:off x="8135156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7" name="Connettore diritto 166">
              <a:extLst>
                <a:ext uri="{FF2B5EF4-FFF2-40B4-BE49-F238E27FC236}">
                  <a16:creationId xmlns:a16="http://schemas.microsoft.com/office/drawing/2014/main" id="{76598281-F30C-4D94-82E7-DCFE566ACF4C}"/>
                </a:ext>
              </a:extLst>
            </p:cNvPr>
            <p:cNvCxnSpPr/>
            <p:nvPr userDrawn="1"/>
          </p:nvCxnSpPr>
          <p:spPr>
            <a:xfrm rot="5400000">
              <a:off x="9330455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" name="Connettore diritto 167">
              <a:extLst>
                <a:ext uri="{FF2B5EF4-FFF2-40B4-BE49-F238E27FC236}">
                  <a16:creationId xmlns:a16="http://schemas.microsoft.com/office/drawing/2014/main" id="{557C4D1C-0286-48C0-8877-CB6533CE0CC3}"/>
                </a:ext>
              </a:extLst>
            </p:cNvPr>
            <p:cNvCxnSpPr/>
            <p:nvPr userDrawn="1"/>
          </p:nvCxnSpPr>
          <p:spPr>
            <a:xfrm rot="5400000">
              <a:off x="8932022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Connettore diritto 168">
              <a:extLst>
                <a:ext uri="{FF2B5EF4-FFF2-40B4-BE49-F238E27FC236}">
                  <a16:creationId xmlns:a16="http://schemas.microsoft.com/office/drawing/2014/main" id="{A78B2A29-D4D1-4B8D-BF42-CE94074D0614}"/>
                </a:ext>
              </a:extLst>
            </p:cNvPr>
            <p:cNvCxnSpPr/>
            <p:nvPr userDrawn="1"/>
          </p:nvCxnSpPr>
          <p:spPr>
            <a:xfrm rot="5400000">
              <a:off x="10127321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0" name="Connettore diritto 169">
              <a:extLst>
                <a:ext uri="{FF2B5EF4-FFF2-40B4-BE49-F238E27FC236}">
                  <a16:creationId xmlns:a16="http://schemas.microsoft.com/office/drawing/2014/main" id="{F39F0C2B-F074-4EC2-953C-5883549D21C8}"/>
                </a:ext>
              </a:extLst>
            </p:cNvPr>
            <p:cNvCxnSpPr/>
            <p:nvPr userDrawn="1"/>
          </p:nvCxnSpPr>
          <p:spPr>
            <a:xfrm rot="5400000">
              <a:off x="9728888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1" name="Connettore diritto 170">
              <a:extLst>
                <a:ext uri="{FF2B5EF4-FFF2-40B4-BE49-F238E27FC236}">
                  <a16:creationId xmlns:a16="http://schemas.microsoft.com/office/drawing/2014/main" id="{9F7CFF6E-60D3-40E7-AC5D-44DB04D25E86}"/>
                </a:ext>
              </a:extLst>
            </p:cNvPr>
            <p:cNvCxnSpPr/>
            <p:nvPr userDrawn="1"/>
          </p:nvCxnSpPr>
          <p:spPr>
            <a:xfrm rot="5400000">
              <a:off x="10924187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2" name="Connettore diritto 171">
              <a:extLst>
                <a:ext uri="{FF2B5EF4-FFF2-40B4-BE49-F238E27FC236}">
                  <a16:creationId xmlns:a16="http://schemas.microsoft.com/office/drawing/2014/main" id="{4BA75B69-22F6-4DC4-B078-EB3ADA79B0E2}"/>
                </a:ext>
              </a:extLst>
            </p:cNvPr>
            <p:cNvCxnSpPr/>
            <p:nvPr userDrawn="1"/>
          </p:nvCxnSpPr>
          <p:spPr>
            <a:xfrm rot="5400000">
              <a:off x="10525754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Connettore diritto 172">
              <a:extLst>
                <a:ext uri="{FF2B5EF4-FFF2-40B4-BE49-F238E27FC236}">
                  <a16:creationId xmlns:a16="http://schemas.microsoft.com/office/drawing/2014/main" id="{AEACF4DF-974F-4C2D-9C8D-BF0F9F6F0233}"/>
                </a:ext>
              </a:extLst>
            </p:cNvPr>
            <p:cNvCxnSpPr/>
            <p:nvPr userDrawn="1"/>
          </p:nvCxnSpPr>
          <p:spPr>
            <a:xfrm rot="5400000">
              <a:off x="1132262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7" name="Gruppo 181">
            <a:extLst>
              <a:ext uri="{FF2B5EF4-FFF2-40B4-BE49-F238E27FC236}">
                <a16:creationId xmlns:a16="http://schemas.microsoft.com/office/drawing/2014/main" id="{E4054FE9-34E6-4984-A795-CA8188740D4F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0" y="5999163"/>
            <a:ext cx="12185650" cy="1252537"/>
            <a:chOff x="206" y="1"/>
            <a:chExt cx="12184750" cy="1251632"/>
          </a:xfrm>
        </p:grpSpPr>
        <p:grpSp>
          <p:nvGrpSpPr>
            <p:cNvPr id="178" name="Gruppo 182">
              <a:extLst>
                <a:ext uri="{FF2B5EF4-FFF2-40B4-BE49-F238E27FC236}">
                  <a16:creationId xmlns:a16="http://schemas.microsoft.com/office/drawing/2014/main" id="{D31B6DE5-C95D-4A0F-8CA4-7F5F073B023E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206" y="402522"/>
              <a:ext cx="12184750" cy="797668"/>
              <a:chOff x="206" y="402522"/>
              <a:chExt cx="12184750" cy="797668"/>
            </a:xfrm>
          </p:grpSpPr>
          <p:cxnSp>
            <p:nvCxnSpPr>
              <p:cNvPr id="209" name="Connettore diritto 208">
                <a:extLst>
                  <a:ext uri="{FF2B5EF4-FFF2-40B4-BE49-F238E27FC236}">
                    <a16:creationId xmlns:a16="http://schemas.microsoft.com/office/drawing/2014/main" id="{F2C40B0F-7459-4F42-A485-D00F65A92978}"/>
                  </a:ext>
                </a:extLst>
              </p:cNvPr>
              <p:cNvCxnSpPr/>
              <p:nvPr userDrawn="1"/>
            </p:nvCxnSpPr>
            <p:spPr>
              <a:xfrm>
                <a:off x="206" y="402935"/>
                <a:ext cx="12184750" cy="0"/>
              </a:xfrm>
              <a:prstGeom prst="line">
                <a:avLst/>
              </a:prstGeom>
              <a:ln w="12700">
                <a:solidFill>
                  <a:schemeClr val="bg1">
                    <a:lumMod val="85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0" name="Connettore diritto 209">
                <a:extLst>
                  <a:ext uri="{FF2B5EF4-FFF2-40B4-BE49-F238E27FC236}">
                    <a16:creationId xmlns:a16="http://schemas.microsoft.com/office/drawing/2014/main" id="{17547C7C-0602-4B1F-8A69-F6A291B04547}"/>
                  </a:ext>
                </a:extLst>
              </p:cNvPr>
              <p:cNvCxnSpPr/>
              <p:nvPr userDrawn="1"/>
            </p:nvCxnSpPr>
            <p:spPr>
              <a:xfrm>
                <a:off x="206" y="802696"/>
                <a:ext cx="12184750" cy="0"/>
              </a:xfrm>
              <a:prstGeom prst="line">
                <a:avLst/>
              </a:prstGeom>
              <a:ln w="12700">
                <a:solidFill>
                  <a:schemeClr val="bg1">
                    <a:lumMod val="85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1" name="Connettore diritto 210">
                <a:extLst>
                  <a:ext uri="{FF2B5EF4-FFF2-40B4-BE49-F238E27FC236}">
                    <a16:creationId xmlns:a16="http://schemas.microsoft.com/office/drawing/2014/main" id="{5795C9AD-1673-4055-9E18-852EBC7CEBAD}"/>
                  </a:ext>
                </a:extLst>
              </p:cNvPr>
              <p:cNvCxnSpPr/>
              <p:nvPr userDrawn="1"/>
            </p:nvCxnSpPr>
            <p:spPr>
              <a:xfrm>
                <a:off x="206" y="1200870"/>
                <a:ext cx="12184750" cy="0"/>
              </a:xfrm>
              <a:prstGeom prst="line">
                <a:avLst/>
              </a:prstGeom>
              <a:ln w="12700">
                <a:solidFill>
                  <a:schemeClr val="bg1">
                    <a:lumMod val="85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79" name="Connettore diritto 178">
              <a:extLst>
                <a:ext uri="{FF2B5EF4-FFF2-40B4-BE49-F238E27FC236}">
                  <a16:creationId xmlns:a16="http://schemas.microsoft.com/office/drawing/2014/main" id="{26C0BDEA-ADD4-48AC-A125-0ABC9A07BE06}"/>
                </a:ext>
              </a:extLst>
            </p:cNvPr>
            <p:cNvCxnSpPr/>
            <p:nvPr userDrawn="1"/>
          </p:nvCxnSpPr>
          <p:spPr>
            <a:xfrm rot="5400000">
              <a:off x="558577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0" name="Connettore diritto 179">
              <a:extLst>
                <a:ext uri="{FF2B5EF4-FFF2-40B4-BE49-F238E27FC236}">
                  <a16:creationId xmlns:a16="http://schemas.microsoft.com/office/drawing/2014/main" id="{3EB9ACCE-A55F-4020-8403-E22FF6D0B20E}"/>
                </a:ext>
              </a:extLst>
            </p:cNvPr>
            <p:cNvCxnSpPr/>
            <p:nvPr userDrawn="1"/>
          </p:nvCxnSpPr>
          <p:spPr>
            <a:xfrm rot="5400000">
              <a:off x="160144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Connettore diritto 180">
              <a:extLst>
                <a:ext uri="{FF2B5EF4-FFF2-40B4-BE49-F238E27FC236}">
                  <a16:creationId xmlns:a16="http://schemas.microsoft.com/office/drawing/2014/main" id="{BDE1C80D-C20A-4D7F-BA2E-12E80AB3F4BA}"/>
                </a:ext>
              </a:extLst>
            </p:cNvPr>
            <p:cNvCxnSpPr/>
            <p:nvPr userDrawn="1"/>
          </p:nvCxnSpPr>
          <p:spPr>
            <a:xfrm rot="5400000">
              <a:off x="-238289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Connettore diritto 181">
              <a:extLst>
                <a:ext uri="{FF2B5EF4-FFF2-40B4-BE49-F238E27FC236}">
                  <a16:creationId xmlns:a16="http://schemas.microsoft.com/office/drawing/2014/main" id="{ABAF706C-BF13-4858-A5DF-25C36BC1C690}"/>
                </a:ext>
              </a:extLst>
            </p:cNvPr>
            <p:cNvCxnSpPr/>
            <p:nvPr userDrawn="1"/>
          </p:nvCxnSpPr>
          <p:spPr>
            <a:xfrm rot="5400000">
              <a:off x="1357031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Connettore diritto 182">
              <a:extLst>
                <a:ext uri="{FF2B5EF4-FFF2-40B4-BE49-F238E27FC236}">
                  <a16:creationId xmlns:a16="http://schemas.microsoft.com/office/drawing/2014/main" id="{6FC84DB8-E8C9-493A-B5DA-408AADF03288}"/>
                </a:ext>
              </a:extLst>
            </p:cNvPr>
            <p:cNvCxnSpPr/>
            <p:nvPr userDrawn="1"/>
          </p:nvCxnSpPr>
          <p:spPr>
            <a:xfrm rot="5400000">
              <a:off x="958597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Connettore diritto 183">
              <a:extLst>
                <a:ext uri="{FF2B5EF4-FFF2-40B4-BE49-F238E27FC236}">
                  <a16:creationId xmlns:a16="http://schemas.microsoft.com/office/drawing/2014/main" id="{117D836B-2FB9-42A8-8234-97471BC234D9}"/>
                </a:ext>
              </a:extLst>
            </p:cNvPr>
            <p:cNvCxnSpPr/>
            <p:nvPr userDrawn="1"/>
          </p:nvCxnSpPr>
          <p:spPr>
            <a:xfrm rot="5400000">
              <a:off x="2153897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Connettore diritto 184">
              <a:extLst>
                <a:ext uri="{FF2B5EF4-FFF2-40B4-BE49-F238E27FC236}">
                  <a16:creationId xmlns:a16="http://schemas.microsoft.com/office/drawing/2014/main" id="{80964F59-FF8E-4AB8-AC6C-E78F15AB142B}"/>
                </a:ext>
              </a:extLst>
            </p:cNvPr>
            <p:cNvCxnSpPr/>
            <p:nvPr userDrawn="1"/>
          </p:nvCxnSpPr>
          <p:spPr>
            <a:xfrm rot="5400000">
              <a:off x="1755464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Connettore diritto 185">
              <a:extLst>
                <a:ext uri="{FF2B5EF4-FFF2-40B4-BE49-F238E27FC236}">
                  <a16:creationId xmlns:a16="http://schemas.microsoft.com/office/drawing/2014/main" id="{BB90D0E8-EE22-4367-B813-207FAC5428B1}"/>
                </a:ext>
              </a:extLst>
            </p:cNvPr>
            <p:cNvCxnSpPr/>
            <p:nvPr userDrawn="1"/>
          </p:nvCxnSpPr>
          <p:spPr>
            <a:xfrm rot="5400000">
              <a:off x="295235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Connettore diritto 186">
              <a:extLst>
                <a:ext uri="{FF2B5EF4-FFF2-40B4-BE49-F238E27FC236}">
                  <a16:creationId xmlns:a16="http://schemas.microsoft.com/office/drawing/2014/main" id="{5A601EED-89D8-47A9-AD2C-05A534714EA8}"/>
                </a:ext>
              </a:extLst>
            </p:cNvPr>
            <p:cNvCxnSpPr/>
            <p:nvPr userDrawn="1"/>
          </p:nvCxnSpPr>
          <p:spPr>
            <a:xfrm rot="5400000">
              <a:off x="255233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Connettore diritto 187">
              <a:extLst>
                <a:ext uri="{FF2B5EF4-FFF2-40B4-BE49-F238E27FC236}">
                  <a16:creationId xmlns:a16="http://schemas.microsoft.com/office/drawing/2014/main" id="{BB1717ED-D62A-46D7-A5EA-ADFB13224CB2}"/>
                </a:ext>
              </a:extLst>
            </p:cNvPr>
            <p:cNvCxnSpPr/>
            <p:nvPr userDrawn="1"/>
          </p:nvCxnSpPr>
          <p:spPr>
            <a:xfrm rot="5400000">
              <a:off x="3749216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Connettore diritto 188">
              <a:extLst>
                <a:ext uri="{FF2B5EF4-FFF2-40B4-BE49-F238E27FC236}">
                  <a16:creationId xmlns:a16="http://schemas.microsoft.com/office/drawing/2014/main" id="{F3A924B7-7DE6-4B7B-81AF-46E16F11A253}"/>
                </a:ext>
              </a:extLst>
            </p:cNvPr>
            <p:cNvCxnSpPr/>
            <p:nvPr userDrawn="1"/>
          </p:nvCxnSpPr>
          <p:spPr>
            <a:xfrm rot="5400000">
              <a:off x="3350784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Connettore diritto 189">
              <a:extLst>
                <a:ext uri="{FF2B5EF4-FFF2-40B4-BE49-F238E27FC236}">
                  <a16:creationId xmlns:a16="http://schemas.microsoft.com/office/drawing/2014/main" id="{FFCB5788-14D3-474F-8439-2F9C69E37C28}"/>
                </a:ext>
              </a:extLst>
            </p:cNvPr>
            <p:cNvCxnSpPr/>
            <p:nvPr userDrawn="1"/>
          </p:nvCxnSpPr>
          <p:spPr>
            <a:xfrm rot="5400000">
              <a:off x="4546083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1" name="Connettore diritto 190">
              <a:extLst>
                <a:ext uri="{FF2B5EF4-FFF2-40B4-BE49-F238E27FC236}">
                  <a16:creationId xmlns:a16="http://schemas.microsoft.com/office/drawing/2014/main" id="{80681F84-9116-4529-8651-5F6D7C1E158E}"/>
                </a:ext>
              </a:extLst>
            </p:cNvPr>
            <p:cNvCxnSpPr/>
            <p:nvPr userDrawn="1"/>
          </p:nvCxnSpPr>
          <p:spPr>
            <a:xfrm rot="5400000">
              <a:off x="414765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2" name="Connettore diritto 191">
              <a:extLst>
                <a:ext uri="{FF2B5EF4-FFF2-40B4-BE49-F238E27FC236}">
                  <a16:creationId xmlns:a16="http://schemas.microsoft.com/office/drawing/2014/main" id="{8D8B3F11-93FB-42D5-92C6-9347F10936AE}"/>
                </a:ext>
              </a:extLst>
            </p:cNvPr>
            <p:cNvCxnSpPr/>
            <p:nvPr userDrawn="1"/>
          </p:nvCxnSpPr>
          <p:spPr>
            <a:xfrm rot="5400000">
              <a:off x="5344537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Connettore diritto 192">
              <a:extLst>
                <a:ext uri="{FF2B5EF4-FFF2-40B4-BE49-F238E27FC236}">
                  <a16:creationId xmlns:a16="http://schemas.microsoft.com/office/drawing/2014/main" id="{1362787E-3004-444F-A7B2-4A255AE75D68}"/>
                </a:ext>
              </a:extLst>
            </p:cNvPr>
            <p:cNvCxnSpPr/>
            <p:nvPr userDrawn="1"/>
          </p:nvCxnSpPr>
          <p:spPr>
            <a:xfrm rot="5400000">
              <a:off x="4944516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Connettore diritto 193">
              <a:extLst>
                <a:ext uri="{FF2B5EF4-FFF2-40B4-BE49-F238E27FC236}">
                  <a16:creationId xmlns:a16="http://schemas.microsoft.com/office/drawing/2014/main" id="{5CFE5A27-710C-4AE2-B47E-2082E000A2BD}"/>
                </a:ext>
              </a:extLst>
            </p:cNvPr>
            <p:cNvCxnSpPr/>
            <p:nvPr userDrawn="1"/>
          </p:nvCxnSpPr>
          <p:spPr>
            <a:xfrm rot="5400000">
              <a:off x="6141403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Connettore diritto 194">
              <a:extLst>
                <a:ext uri="{FF2B5EF4-FFF2-40B4-BE49-F238E27FC236}">
                  <a16:creationId xmlns:a16="http://schemas.microsoft.com/office/drawing/2014/main" id="{AF23C870-3F2C-4AAF-AA57-A6FE3DBBFA02}"/>
                </a:ext>
              </a:extLst>
            </p:cNvPr>
            <p:cNvCxnSpPr/>
            <p:nvPr userDrawn="1"/>
          </p:nvCxnSpPr>
          <p:spPr>
            <a:xfrm rot="5400000">
              <a:off x="5742969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Connettore diritto 195">
              <a:extLst>
                <a:ext uri="{FF2B5EF4-FFF2-40B4-BE49-F238E27FC236}">
                  <a16:creationId xmlns:a16="http://schemas.microsoft.com/office/drawing/2014/main" id="{40E3746E-1E61-4174-898E-D33BAF34B9D8}"/>
                </a:ext>
              </a:extLst>
            </p:cNvPr>
            <p:cNvCxnSpPr/>
            <p:nvPr userDrawn="1"/>
          </p:nvCxnSpPr>
          <p:spPr>
            <a:xfrm rot="5400000">
              <a:off x="6938269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7" name="Connettore diritto 196">
              <a:extLst>
                <a:ext uri="{FF2B5EF4-FFF2-40B4-BE49-F238E27FC236}">
                  <a16:creationId xmlns:a16="http://schemas.microsoft.com/office/drawing/2014/main" id="{56990AED-147F-4A45-A35D-DD701C476DD7}"/>
                </a:ext>
              </a:extLst>
            </p:cNvPr>
            <p:cNvCxnSpPr/>
            <p:nvPr userDrawn="1"/>
          </p:nvCxnSpPr>
          <p:spPr>
            <a:xfrm rot="5400000">
              <a:off x="6539835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8" name="Connettore diritto 197">
              <a:extLst>
                <a:ext uri="{FF2B5EF4-FFF2-40B4-BE49-F238E27FC236}">
                  <a16:creationId xmlns:a16="http://schemas.microsoft.com/office/drawing/2014/main" id="{0C5EF315-8642-4622-9DDD-680FDBDF4D6C}"/>
                </a:ext>
              </a:extLst>
            </p:cNvPr>
            <p:cNvCxnSpPr/>
            <p:nvPr userDrawn="1"/>
          </p:nvCxnSpPr>
          <p:spPr>
            <a:xfrm rot="5400000">
              <a:off x="7736722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9" name="Connettore diritto 198">
              <a:extLst>
                <a:ext uri="{FF2B5EF4-FFF2-40B4-BE49-F238E27FC236}">
                  <a16:creationId xmlns:a16="http://schemas.microsoft.com/office/drawing/2014/main" id="{94E51F69-132E-4209-A074-A7B83525FBDD}"/>
                </a:ext>
              </a:extLst>
            </p:cNvPr>
            <p:cNvCxnSpPr/>
            <p:nvPr userDrawn="1"/>
          </p:nvCxnSpPr>
          <p:spPr>
            <a:xfrm rot="5400000">
              <a:off x="7336701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0" name="Connettore diritto 199">
              <a:extLst>
                <a:ext uri="{FF2B5EF4-FFF2-40B4-BE49-F238E27FC236}">
                  <a16:creationId xmlns:a16="http://schemas.microsoft.com/office/drawing/2014/main" id="{A8871C14-C2E2-490D-838F-1457A835872B}"/>
                </a:ext>
              </a:extLst>
            </p:cNvPr>
            <p:cNvCxnSpPr/>
            <p:nvPr userDrawn="1"/>
          </p:nvCxnSpPr>
          <p:spPr>
            <a:xfrm rot="5400000">
              <a:off x="8533588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1" name="Connettore diritto 200">
              <a:extLst>
                <a:ext uri="{FF2B5EF4-FFF2-40B4-BE49-F238E27FC236}">
                  <a16:creationId xmlns:a16="http://schemas.microsoft.com/office/drawing/2014/main" id="{5C566F1B-9A5A-48AA-AEA7-50A79CB485AA}"/>
                </a:ext>
              </a:extLst>
            </p:cNvPr>
            <p:cNvCxnSpPr/>
            <p:nvPr userDrawn="1"/>
          </p:nvCxnSpPr>
          <p:spPr>
            <a:xfrm rot="5400000">
              <a:off x="8135155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2" name="Connettore diritto 201">
              <a:extLst>
                <a:ext uri="{FF2B5EF4-FFF2-40B4-BE49-F238E27FC236}">
                  <a16:creationId xmlns:a16="http://schemas.microsoft.com/office/drawing/2014/main" id="{1357C802-4A95-4BA3-9FE0-1091ECA02B95}"/>
                </a:ext>
              </a:extLst>
            </p:cNvPr>
            <p:cNvCxnSpPr/>
            <p:nvPr userDrawn="1"/>
          </p:nvCxnSpPr>
          <p:spPr>
            <a:xfrm rot="5400000">
              <a:off x="9330454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3" name="Connettore diritto 202">
              <a:extLst>
                <a:ext uri="{FF2B5EF4-FFF2-40B4-BE49-F238E27FC236}">
                  <a16:creationId xmlns:a16="http://schemas.microsoft.com/office/drawing/2014/main" id="{5E9B55AE-DCDF-45C4-BCC7-E02CC9F15AF5}"/>
                </a:ext>
              </a:extLst>
            </p:cNvPr>
            <p:cNvCxnSpPr/>
            <p:nvPr userDrawn="1"/>
          </p:nvCxnSpPr>
          <p:spPr>
            <a:xfrm rot="5400000">
              <a:off x="8932022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4" name="Connettore diritto 203">
              <a:extLst>
                <a:ext uri="{FF2B5EF4-FFF2-40B4-BE49-F238E27FC236}">
                  <a16:creationId xmlns:a16="http://schemas.microsoft.com/office/drawing/2014/main" id="{D8278F94-860B-42F9-8569-33F4C2F2D771}"/>
                </a:ext>
              </a:extLst>
            </p:cNvPr>
            <p:cNvCxnSpPr/>
            <p:nvPr userDrawn="1"/>
          </p:nvCxnSpPr>
          <p:spPr>
            <a:xfrm rot="5400000">
              <a:off x="1012732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5" name="Connettore diritto 204">
              <a:extLst>
                <a:ext uri="{FF2B5EF4-FFF2-40B4-BE49-F238E27FC236}">
                  <a16:creationId xmlns:a16="http://schemas.microsoft.com/office/drawing/2014/main" id="{9BFF92AC-397F-4FC3-AEEE-F8E48912DA9E}"/>
                </a:ext>
              </a:extLst>
            </p:cNvPr>
            <p:cNvCxnSpPr/>
            <p:nvPr userDrawn="1"/>
          </p:nvCxnSpPr>
          <p:spPr>
            <a:xfrm rot="5400000">
              <a:off x="9728888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6" name="Connettore diritto 205">
              <a:extLst>
                <a:ext uri="{FF2B5EF4-FFF2-40B4-BE49-F238E27FC236}">
                  <a16:creationId xmlns:a16="http://schemas.microsoft.com/office/drawing/2014/main" id="{85C8B21B-DA61-46A7-8416-E29A20898B62}"/>
                </a:ext>
              </a:extLst>
            </p:cNvPr>
            <p:cNvCxnSpPr/>
            <p:nvPr userDrawn="1"/>
          </p:nvCxnSpPr>
          <p:spPr>
            <a:xfrm rot="5400000">
              <a:off x="10924186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7" name="Connettore diritto 206">
              <a:extLst>
                <a:ext uri="{FF2B5EF4-FFF2-40B4-BE49-F238E27FC236}">
                  <a16:creationId xmlns:a16="http://schemas.microsoft.com/office/drawing/2014/main" id="{62DA2DA5-417A-4199-82AA-B3C93EA1C4EA}"/>
                </a:ext>
              </a:extLst>
            </p:cNvPr>
            <p:cNvCxnSpPr/>
            <p:nvPr userDrawn="1"/>
          </p:nvCxnSpPr>
          <p:spPr>
            <a:xfrm rot="5400000">
              <a:off x="10525754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8" name="Connettore diritto 207">
              <a:extLst>
                <a:ext uri="{FF2B5EF4-FFF2-40B4-BE49-F238E27FC236}">
                  <a16:creationId xmlns:a16="http://schemas.microsoft.com/office/drawing/2014/main" id="{F2F348AE-1DB0-4CB6-BE08-8456F0954EF2}"/>
                </a:ext>
              </a:extLst>
            </p:cNvPr>
            <p:cNvCxnSpPr/>
            <p:nvPr userDrawn="1"/>
          </p:nvCxnSpPr>
          <p:spPr>
            <a:xfrm rot="5400000">
              <a:off x="1132262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9452543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DE6E581-0AB1-4E6B-96B5-B7FF9E16B2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32542239-A789-4363-AB66-109CB3D5EF9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F67415A-BF51-467A-AB20-4453511A5D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FBD2AC-FF2F-44EF-B73D-436785E80778}" type="datetimeFigureOut">
              <a:rPr lang="it-IT"/>
              <a:pPr>
                <a:defRPr/>
              </a:pPr>
              <a:t>10/04/2021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B9BA3E3-B880-410E-B23E-620CD494DF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7B7D362-6270-4572-99FE-FA28C9608D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163A3F-3AB6-4BE7-AA74-511F59D2F1E9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530276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6A0E484-F927-4495-A828-DC37A81D0E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59AF9B0-0C1E-4565-ADE8-973AAEF7F8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92A91B8-6770-4F50-AA40-E85C8E05C1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265AF5-4ED5-46A8-94FA-2A3EB15782AB}" type="datetimeFigureOut">
              <a:rPr lang="it-IT"/>
              <a:pPr>
                <a:defRPr/>
              </a:pPr>
              <a:t>10/04/2021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D6646ED-D153-4EFA-B9C0-5BB6C31BB2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AD82898-FC71-4C23-83B6-4856276DB6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773920-2BA5-4887-8874-C4E62AAF18BF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238036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11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2.xml"/><Relationship Id="rId10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1.xml"/><Relationship Id="rId9" Type="http://schemas.openxmlformats.org/officeDocument/2006/relationships/slideLayout" Target="../slideLayouts/slideLayout1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FCE9B965-3B41-400B-B380-6C0FDA0D459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lo stile del titolo</a:t>
            </a:r>
            <a:endParaRPr lang="en-US" altLang="it-IT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418421D5-1A02-4615-A1ED-28CF7B0A6D6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stili del testo dello schema</a:t>
            </a:r>
          </a:p>
          <a:p>
            <a:pPr lvl="1"/>
            <a:r>
              <a:rPr lang="it-IT" altLang="it-IT"/>
              <a:t>Secondo livello</a:t>
            </a:r>
          </a:p>
          <a:p>
            <a:pPr lvl="2"/>
            <a:r>
              <a:rPr lang="it-IT" altLang="it-IT"/>
              <a:t>Terzo livello</a:t>
            </a:r>
          </a:p>
          <a:p>
            <a:pPr lvl="3"/>
            <a:r>
              <a:rPr lang="it-IT" altLang="it-IT"/>
              <a:t>Quarto livello</a:t>
            </a:r>
          </a:p>
          <a:p>
            <a:pPr lvl="4"/>
            <a:r>
              <a:rPr lang="it-IT" altLang="it-IT"/>
              <a:t>Quinto livello</a:t>
            </a:r>
            <a:endParaRPr lang="en-US" altLang="it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20024B-E1C8-4AD9-9259-D05CA2469B9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956800" y="41338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71E7269-7511-440B-AFD6-F0E94FAC0189}" type="datetimeFigureOut">
              <a:rPr lang="en-US"/>
              <a:pPr>
                <a:defRPr/>
              </a:pPr>
              <a:t>4/10/2021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DCF72C-5023-44C2-8A81-BD35E18C4BE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648200" y="413702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BDF1B8-29A2-4314-8C2C-CFF9656F3C5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077200" y="4833938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A0B0B75-73E0-4F55-95B8-C653D2211F0E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0" r:id="rId1"/>
    <p:sldLayoutId id="2147483731" r:id="rId2"/>
    <p:sldLayoutId id="2147483732" r:id="rId3"/>
    <p:sldLayoutId id="2147483733" r:id="rId4"/>
    <p:sldLayoutId id="2147483734" r:id="rId5"/>
    <p:sldLayoutId id="2147483718" r:id="rId6"/>
    <p:sldLayoutId id="2147483735" r:id="rId7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 kern="1200">
          <a:solidFill>
            <a:schemeClr val="accent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accent1"/>
          </a:solidFill>
          <a:latin typeface="Gill Sans MT" panose="020B0502020104020203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accent1"/>
          </a:solidFill>
          <a:latin typeface="Gill Sans MT" panose="020B0502020104020203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accent1"/>
          </a:solidFill>
          <a:latin typeface="Gill Sans MT" panose="020B0502020104020203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accent1"/>
          </a:solidFill>
          <a:latin typeface="Gill Sans MT" panose="020B0502020104020203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accent1"/>
          </a:solidFill>
          <a:latin typeface="Gill Sans MT" panose="020B0502020104020203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accent1"/>
          </a:solidFill>
          <a:latin typeface="Gill Sans MT" panose="020B0502020104020203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accent1"/>
          </a:solidFill>
          <a:latin typeface="Gill Sans MT" panose="020B0502020104020203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accent1"/>
          </a:solidFill>
          <a:latin typeface="Gill Sans MT" panose="020B0502020104020203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egnaposto titolo 1">
            <a:extLst>
              <a:ext uri="{FF2B5EF4-FFF2-40B4-BE49-F238E27FC236}">
                <a16:creationId xmlns:a16="http://schemas.microsoft.com/office/drawing/2014/main" id="{0E5B1620-11CC-429C-8B6B-8AEC43D9240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lo stile del titolo dello schema</a:t>
            </a:r>
          </a:p>
        </p:txBody>
      </p:sp>
      <p:sp>
        <p:nvSpPr>
          <p:cNvPr id="2051" name="Segnaposto testo 2">
            <a:extLst>
              <a:ext uri="{FF2B5EF4-FFF2-40B4-BE49-F238E27FC236}">
                <a16:creationId xmlns:a16="http://schemas.microsoft.com/office/drawing/2014/main" id="{AF1C38C2-C110-467E-BD34-340993041F2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gli stili del testo dello schema</a:t>
            </a:r>
          </a:p>
          <a:p>
            <a:pPr lvl="1"/>
            <a:r>
              <a:rPr lang="it-IT" altLang="it-IT"/>
              <a:t>Secondo livello</a:t>
            </a:r>
          </a:p>
          <a:p>
            <a:pPr lvl="2"/>
            <a:r>
              <a:rPr lang="it-IT" altLang="it-IT"/>
              <a:t>Terzo livello</a:t>
            </a:r>
          </a:p>
          <a:p>
            <a:pPr lvl="3"/>
            <a:r>
              <a:rPr lang="it-IT" altLang="it-IT"/>
              <a:t>Quarto livello</a:t>
            </a:r>
          </a:p>
          <a:p>
            <a:pPr lvl="4"/>
            <a:r>
              <a:rPr lang="it-IT" alt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EED5196-3048-43F1-9E8B-DC9D761EAFA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458E4A7-88A3-4AFF-BF8A-BCFC7302C913}" type="datetimeFigureOut">
              <a:rPr lang="it-IT"/>
              <a:pPr>
                <a:defRPr/>
              </a:pPr>
              <a:t>10/04/2021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C1E21EB-F9BD-4648-BA59-F71B97C8545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9056854-1495-428E-B8FA-38D7348ABE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F0F84DD-BB19-47EE-914C-FBF146F41954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1" r:id="rId3"/>
    <p:sldLayoutId id="2147483722" r:id="rId4"/>
    <p:sldLayoutId id="2147483723" r:id="rId5"/>
    <p:sldLayoutId id="2147483724" r:id="rId6"/>
    <p:sldLayoutId id="2147483725" r:id="rId7"/>
    <p:sldLayoutId id="2147483726" r:id="rId8"/>
    <p:sldLayoutId id="2147483727" r:id="rId9"/>
    <p:sldLayoutId id="2147483728" r:id="rId10"/>
    <p:sldLayoutId id="2147483729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3.bin"/><Relationship Id="rId13" Type="http://schemas.openxmlformats.org/officeDocument/2006/relationships/image" Target="../media/image56.wmf"/><Relationship Id="rId3" Type="http://schemas.openxmlformats.org/officeDocument/2006/relationships/image" Target="../media/image52.png"/><Relationship Id="rId7" Type="http://schemas.openxmlformats.org/officeDocument/2006/relationships/image" Target="../media/image53.wmf"/><Relationship Id="rId12" Type="http://schemas.openxmlformats.org/officeDocument/2006/relationships/oleObject" Target="../embeddings/oleObject5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52.bin"/><Relationship Id="rId11" Type="http://schemas.openxmlformats.org/officeDocument/2006/relationships/image" Target="../media/image55.wmf"/><Relationship Id="rId5" Type="http://schemas.openxmlformats.org/officeDocument/2006/relationships/image" Target="../media/image50.wmf"/><Relationship Id="rId15" Type="http://schemas.openxmlformats.org/officeDocument/2006/relationships/image" Target="../media/image57.wmf"/><Relationship Id="rId10" Type="http://schemas.openxmlformats.org/officeDocument/2006/relationships/oleObject" Target="../embeddings/oleObject54.bin"/><Relationship Id="rId4" Type="http://schemas.openxmlformats.org/officeDocument/2006/relationships/oleObject" Target="../embeddings/oleObject51.bin"/><Relationship Id="rId9" Type="http://schemas.openxmlformats.org/officeDocument/2006/relationships/image" Target="../media/image54.wmf"/><Relationship Id="rId14" Type="http://schemas.openxmlformats.org/officeDocument/2006/relationships/oleObject" Target="../embeddings/oleObject56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9.bin"/><Relationship Id="rId13" Type="http://schemas.openxmlformats.org/officeDocument/2006/relationships/image" Target="../media/image62.wmf"/><Relationship Id="rId3" Type="http://schemas.openxmlformats.org/officeDocument/2006/relationships/oleObject" Target="../embeddings/oleObject57.bin"/><Relationship Id="rId7" Type="http://schemas.openxmlformats.org/officeDocument/2006/relationships/image" Target="../media/image65.png"/><Relationship Id="rId12" Type="http://schemas.openxmlformats.org/officeDocument/2006/relationships/oleObject" Target="../embeddings/oleObject61.bin"/><Relationship Id="rId17" Type="http://schemas.openxmlformats.org/officeDocument/2006/relationships/image" Target="../media/image64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63.bin"/><Relationship Id="rId1" Type="http://schemas.openxmlformats.org/officeDocument/2006/relationships/vmlDrawing" Target="../drawings/vmlDrawing10.vml"/><Relationship Id="rId6" Type="http://schemas.openxmlformats.org/officeDocument/2006/relationships/image" Target="../media/image59.wmf"/><Relationship Id="rId11" Type="http://schemas.openxmlformats.org/officeDocument/2006/relationships/image" Target="../media/image61.wmf"/><Relationship Id="rId5" Type="http://schemas.openxmlformats.org/officeDocument/2006/relationships/oleObject" Target="../embeddings/oleObject58.bin"/><Relationship Id="rId15" Type="http://schemas.openxmlformats.org/officeDocument/2006/relationships/image" Target="../media/image63.wmf"/><Relationship Id="rId10" Type="http://schemas.openxmlformats.org/officeDocument/2006/relationships/oleObject" Target="../embeddings/oleObject60.bin"/><Relationship Id="rId4" Type="http://schemas.openxmlformats.org/officeDocument/2006/relationships/image" Target="../media/image58.wmf"/><Relationship Id="rId9" Type="http://schemas.openxmlformats.org/officeDocument/2006/relationships/image" Target="../media/image60.wmf"/><Relationship Id="rId14" Type="http://schemas.openxmlformats.org/officeDocument/2006/relationships/oleObject" Target="../embeddings/oleObject62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5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13" Type="http://schemas.openxmlformats.org/officeDocument/2006/relationships/oleObject" Target="../embeddings/oleObject8.bin"/><Relationship Id="rId18" Type="http://schemas.openxmlformats.org/officeDocument/2006/relationships/oleObject" Target="../embeddings/oleObject11.bin"/><Relationship Id="rId26" Type="http://schemas.openxmlformats.org/officeDocument/2006/relationships/image" Target="../media/image17.wmf"/><Relationship Id="rId3" Type="http://schemas.openxmlformats.org/officeDocument/2006/relationships/oleObject" Target="../embeddings/oleObject3.bin"/><Relationship Id="rId21" Type="http://schemas.openxmlformats.org/officeDocument/2006/relationships/image" Target="../media/image15.wmf"/><Relationship Id="rId7" Type="http://schemas.openxmlformats.org/officeDocument/2006/relationships/oleObject" Target="../embeddings/oleObject5.bin"/><Relationship Id="rId12" Type="http://schemas.openxmlformats.org/officeDocument/2006/relationships/image" Target="../media/image11.wmf"/><Relationship Id="rId17" Type="http://schemas.openxmlformats.org/officeDocument/2006/relationships/oleObject" Target="../embeddings/oleObject10.bin"/><Relationship Id="rId25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3.wmf"/><Relationship Id="rId20" Type="http://schemas.openxmlformats.org/officeDocument/2006/relationships/oleObject" Target="../embeddings/oleObject12.bin"/><Relationship Id="rId29" Type="http://schemas.openxmlformats.org/officeDocument/2006/relationships/image" Target="../media/image20.PNG"/><Relationship Id="rId1" Type="http://schemas.openxmlformats.org/officeDocument/2006/relationships/vmlDrawing" Target="../drawings/vmlDrawing2.vml"/><Relationship Id="rId6" Type="http://schemas.openxmlformats.org/officeDocument/2006/relationships/image" Target="../media/image8.wmf"/><Relationship Id="rId11" Type="http://schemas.openxmlformats.org/officeDocument/2006/relationships/oleObject" Target="../embeddings/oleObject7.bin"/><Relationship Id="rId24" Type="http://schemas.openxmlformats.org/officeDocument/2006/relationships/image" Target="../media/image19.png"/><Relationship Id="rId5" Type="http://schemas.openxmlformats.org/officeDocument/2006/relationships/oleObject" Target="../embeddings/oleObject4.bin"/><Relationship Id="rId15" Type="http://schemas.openxmlformats.org/officeDocument/2006/relationships/oleObject" Target="../embeddings/oleObject9.bin"/><Relationship Id="rId23" Type="http://schemas.openxmlformats.org/officeDocument/2006/relationships/image" Target="../media/image16.wmf"/><Relationship Id="rId28" Type="http://schemas.openxmlformats.org/officeDocument/2006/relationships/image" Target="../media/image18.wmf"/><Relationship Id="rId10" Type="http://schemas.openxmlformats.org/officeDocument/2006/relationships/image" Target="../media/image10.wmf"/><Relationship Id="rId19" Type="http://schemas.openxmlformats.org/officeDocument/2006/relationships/image" Target="../media/image14.wmf"/><Relationship Id="rId4" Type="http://schemas.openxmlformats.org/officeDocument/2006/relationships/image" Target="../media/image7.wmf"/><Relationship Id="rId9" Type="http://schemas.openxmlformats.org/officeDocument/2006/relationships/oleObject" Target="../embeddings/oleObject6.bin"/><Relationship Id="rId14" Type="http://schemas.openxmlformats.org/officeDocument/2006/relationships/image" Target="../media/image12.wmf"/><Relationship Id="rId22" Type="http://schemas.openxmlformats.org/officeDocument/2006/relationships/oleObject" Target="../embeddings/oleObject13.bin"/><Relationship Id="rId27" Type="http://schemas.openxmlformats.org/officeDocument/2006/relationships/oleObject" Target="../embeddings/oleObject15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8.bin"/><Relationship Id="rId13" Type="http://schemas.openxmlformats.org/officeDocument/2006/relationships/image" Target="../media/image25.wmf"/><Relationship Id="rId3" Type="http://schemas.openxmlformats.org/officeDocument/2006/relationships/image" Target="../media/image19.png"/><Relationship Id="rId7" Type="http://schemas.openxmlformats.org/officeDocument/2006/relationships/image" Target="../media/image22.wmf"/><Relationship Id="rId12" Type="http://schemas.openxmlformats.org/officeDocument/2006/relationships/oleObject" Target="../embeddings/oleObject20.bin"/><Relationship Id="rId17" Type="http://schemas.openxmlformats.org/officeDocument/2006/relationships/image" Target="../media/image27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22.bin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7.bin"/><Relationship Id="rId11" Type="http://schemas.openxmlformats.org/officeDocument/2006/relationships/image" Target="../media/image24.wmf"/><Relationship Id="rId5" Type="http://schemas.openxmlformats.org/officeDocument/2006/relationships/image" Target="../media/image21.wmf"/><Relationship Id="rId15" Type="http://schemas.openxmlformats.org/officeDocument/2006/relationships/image" Target="../media/image26.wmf"/><Relationship Id="rId10" Type="http://schemas.openxmlformats.org/officeDocument/2006/relationships/oleObject" Target="../embeddings/oleObject19.bin"/><Relationship Id="rId4" Type="http://schemas.openxmlformats.org/officeDocument/2006/relationships/oleObject" Target="../embeddings/oleObject16.bin"/><Relationship Id="rId9" Type="http://schemas.openxmlformats.org/officeDocument/2006/relationships/image" Target="../media/image23.wmf"/><Relationship Id="rId14" Type="http://schemas.openxmlformats.org/officeDocument/2006/relationships/oleObject" Target="../embeddings/oleObject21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wmf"/><Relationship Id="rId3" Type="http://schemas.openxmlformats.org/officeDocument/2006/relationships/image" Target="../media/image30.png"/><Relationship Id="rId7" Type="http://schemas.openxmlformats.org/officeDocument/2006/relationships/oleObject" Target="../embeddings/oleObject2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31.png"/><Relationship Id="rId5" Type="http://schemas.openxmlformats.org/officeDocument/2006/relationships/image" Target="../media/image28.wmf"/><Relationship Id="rId4" Type="http://schemas.openxmlformats.org/officeDocument/2006/relationships/oleObject" Target="../embeddings/oleObject23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7.bin"/><Relationship Id="rId13" Type="http://schemas.openxmlformats.org/officeDocument/2006/relationships/image" Target="../media/image18.wmf"/><Relationship Id="rId18" Type="http://schemas.openxmlformats.org/officeDocument/2006/relationships/oleObject" Target="../embeddings/oleObject32.bin"/><Relationship Id="rId26" Type="http://schemas.openxmlformats.org/officeDocument/2006/relationships/oleObject" Target="../embeddings/oleObject23.bin"/><Relationship Id="rId3" Type="http://schemas.openxmlformats.org/officeDocument/2006/relationships/oleObject" Target="../embeddings/oleObject25.bin"/><Relationship Id="rId21" Type="http://schemas.openxmlformats.org/officeDocument/2006/relationships/image" Target="../media/image37.wmf"/><Relationship Id="rId7" Type="http://schemas.openxmlformats.org/officeDocument/2006/relationships/image" Target="../media/image30.png"/><Relationship Id="rId12" Type="http://schemas.openxmlformats.org/officeDocument/2006/relationships/oleObject" Target="../embeddings/oleObject29.bin"/><Relationship Id="rId17" Type="http://schemas.openxmlformats.org/officeDocument/2006/relationships/image" Target="../media/image35.wmf"/><Relationship Id="rId25" Type="http://schemas.openxmlformats.org/officeDocument/2006/relationships/image" Target="../media/image39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31.bin"/><Relationship Id="rId20" Type="http://schemas.openxmlformats.org/officeDocument/2006/relationships/oleObject" Target="../embeddings/oleObject33.bin"/><Relationship Id="rId1" Type="http://schemas.openxmlformats.org/officeDocument/2006/relationships/vmlDrawing" Target="../drawings/vmlDrawing5.vml"/><Relationship Id="rId6" Type="http://schemas.openxmlformats.org/officeDocument/2006/relationships/image" Target="../media/image31.wmf"/><Relationship Id="rId11" Type="http://schemas.openxmlformats.org/officeDocument/2006/relationships/image" Target="../media/image33.wmf"/><Relationship Id="rId24" Type="http://schemas.openxmlformats.org/officeDocument/2006/relationships/oleObject" Target="../embeddings/oleObject35.bin"/><Relationship Id="rId5" Type="http://schemas.openxmlformats.org/officeDocument/2006/relationships/oleObject" Target="../embeddings/oleObject26.bin"/><Relationship Id="rId15" Type="http://schemas.openxmlformats.org/officeDocument/2006/relationships/image" Target="../media/image34.wmf"/><Relationship Id="rId23" Type="http://schemas.openxmlformats.org/officeDocument/2006/relationships/image" Target="../media/image38.wmf"/><Relationship Id="rId28" Type="http://schemas.openxmlformats.org/officeDocument/2006/relationships/image" Target="../media/image40.png"/><Relationship Id="rId10" Type="http://schemas.openxmlformats.org/officeDocument/2006/relationships/oleObject" Target="../embeddings/oleObject28.bin"/><Relationship Id="rId19" Type="http://schemas.openxmlformats.org/officeDocument/2006/relationships/image" Target="../media/image36.wmf"/><Relationship Id="rId4" Type="http://schemas.openxmlformats.org/officeDocument/2006/relationships/image" Target="../media/image29.wmf"/><Relationship Id="rId9" Type="http://schemas.openxmlformats.org/officeDocument/2006/relationships/image" Target="../media/image32.wmf"/><Relationship Id="rId14" Type="http://schemas.openxmlformats.org/officeDocument/2006/relationships/oleObject" Target="../embeddings/oleObject30.bin"/><Relationship Id="rId22" Type="http://schemas.openxmlformats.org/officeDocument/2006/relationships/oleObject" Target="../embeddings/oleObject34.bin"/><Relationship Id="rId27" Type="http://schemas.openxmlformats.org/officeDocument/2006/relationships/image" Target="../media/image28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wmf"/><Relationship Id="rId13" Type="http://schemas.openxmlformats.org/officeDocument/2006/relationships/oleObject" Target="../embeddings/oleObject41.bin"/><Relationship Id="rId18" Type="http://schemas.openxmlformats.org/officeDocument/2006/relationships/image" Target="../media/image46.wmf"/><Relationship Id="rId3" Type="http://schemas.openxmlformats.org/officeDocument/2006/relationships/oleObject" Target="../embeddings/oleObject36.bin"/><Relationship Id="rId7" Type="http://schemas.openxmlformats.org/officeDocument/2006/relationships/oleObject" Target="../embeddings/oleObject38.bin"/><Relationship Id="rId12" Type="http://schemas.openxmlformats.org/officeDocument/2006/relationships/image" Target="../media/image43.wmf"/><Relationship Id="rId17" Type="http://schemas.openxmlformats.org/officeDocument/2006/relationships/oleObject" Target="../embeddings/oleObject43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5.wmf"/><Relationship Id="rId1" Type="http://schemas.openxmlformats.org/officeDocument/2006/relationships/vmlDrawing" Target="../drawings/vmlDrawing6.vml"/><Relationship Id="rId6" Type="http://schemas.openxmlformats.org/officeDocument/2006/relationships/image" Target="../media/image40.wmf"/><Relationship Id="rId11" Type="http://schemas.openxmlformats.org/officeDocument/2006/relationships/oleObject" Target="../embeddings/oleObject40.bin"/><Relationship Id="rId5" Type="http://schemas.openxmlformats.org/officeDocument/2006/relationships/oleObject" Target="../embeddings/oleObject37.bin"/><Relationship Id="rId15" Type="http://schemas.openxmlformats.org/officeDocument/2006/relationships/oleObject" Target="../embeddings/oleObject42.bin"/><Relationship Id="rId10" Type="http://schemas.openxmlformats.org/officeDocument/2006/relationships/image" Target="../media/image42.wmf"/><Relationship Id="rId4" Type="http://schemas.openxmlformats.org/officeDocument/2006/relationships/image" Target="../media/image29.wmf"/><Relationship Id="rId9" Type="http://schemas.openxmlformats.org/officeDocument/2006/relationships/oleObject" Target="../embeddings/oleObject39.bin"/><Relationship Id="rId14" Type="http://schemas.openxmlformats.org/officeDocument/2006/relationships/image" Target="../media/image44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6.wmf"/><Relationship Id="rId3" Type="http://schemas.openxmlformats.org/officeDocument/2006/relationships/oleObject" Target="../embeddings/oleObject44.bin"/><Relationship Id="rId7" Type="http://schemas.openxmlformats.org/officeDocument/2006/relationships/oleObject" Target="../embeddings/oleObject4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45.wmf"/><Relationship Id="rId11" Type="http://schemas.openxmlformats.org/officeDocument/2006/relationships/image" Target="../media/image49.png"/><Relationship Id="rId5" Type="http://schemas.openxmlformats.org/officeDocument/2006/relationships/oleObject" Target="../embeddings/oleObject45.bin"/><Relationship Id="rId10" Type="http://schemas.openxmlformats.org/officeDocument/2006/relationships/image" Target="../media/image48.wmf"/><Relationship Id="rId4" Type="http://schemas.openxmlformats.org/officeDocument/2006/relationships/image" Target="../media/image47.wmf"/><Relationship Id="rId9" Type="http://schemas.openxmlformats.org/officeDocument/2006/relationships/oleObject" Target="../embeddings/oleObject47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0.bin"/><Relationship Id="rId13" Type="http://schemas.openxmlformats.org/officeDocument/2006/relationships/image" Target="../media/image6.wmf"/><Relationship Id="rId3" Type="http://schemas.openxmlformats.org/officeDocument/2006/relationships/image" Target="../media/image52.png"/><Relationship Id="rId7" Type="http://schemas.openxmlformats.org/officeDocument/2006/relationships/image" Target="../media/image51.wmf"/><Relationship Id="rId12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49.bin"/><Relationship Id="rId11" Type="http://schemas.openxmlformats.org/officeDocument/2006/relationships/image" Target="../media/image5.wmf"/><Relationship Id="rId5" Type="http://schemas.openxmlformats.org/officeDocument/2006/relationships/image" Target="../media/image50.wmf"/><Relationship Id="rId10" Type="http://schemas.openxmlformats.org/officeDocument/2006/relationships/oleObject" Target="../embeddings/oleObject1.bin"/><Relationship Id="rId4" Type="http://schemas.openxmlformats.org/officeDocument/2006/relationships/oleObject" Target="../embeddings/oleObject48.bin"/><Relationship Id="rId9" Type="http://schemas.openxmlformats.org/officeDocument/2006/relationships/image" Target="../media/image4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olo 3">
            <a:extLst>
              <a:ext uri="{FF2B5EF4-FFF2-40B4-BE49-F238E27FC236}">
                <a16:creationId xmlns:a16="http://schemas.microsoft.com/office/drawing/2014/main" id="{6F0C033C-C99F-4112-842C-9C1889DE30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0325"/>
            <a:ext cx="12192000" cy="284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ts val="300"/>
              </a:spcBef>
              <a:buFontTx/>
              <a:buNone/>
            </a:pPr>
            <a:r>
              <a:rPr lang="it-IT" altLang="it-IT" dirty="0">
                <a:solidFill>
                  <a:schemeClr val="accent1"/>
                </a:solidFill>
              </a:rPr>
              <a:t>corso di </a:t>
            </a:r>
          </a:p>
          <a:p>
            <a:pPr algn="ctr" eaLnBrk="1" hangingPunct="1">
              <a:lnSpc>
                <a:spcPct val="100000"/>
              </a:lnSpc>
              <a:spcBef>
                <a:spcPts val="300"/>
              </a:spcBef>
              <a:buFontTx/>
              <a:buNone/>
            </a:pPr>
            <a:r>
              <a:rPr lang="it-IT" altLang="it-IT" sz="4400" b="1" dirty="0">
                <a:solidFill>
                  <a:schemeClr val="accent1"/>
                </a:solidFill>
              </a:rPr>
              <a:t>TRASMISSIONE </a:t>
            </a:r>
          </a:p>
          <a:p>
            <a:pPr algn="ctr" eaLnBrk="1" hangingPunct="1">
              <a:lnSpc>
                <a:spcPct val="100000"/>
              </a:lnSpc>
              <a:spcBef>
                <a:spcPts val="300"/>
              </a:spcBef>
              <a:buFontTx/>
              <a:buNone/>
            </a:pPr>
            <a:r>
              <a:rPr lang="it-IT" altLang="it-IT" sz="4400" b="1" dirty="0">
                <a:solidFill>
                  <a:schemeClr val="accent1"/>
                </a:solidFill>
              </a:rPr>
              <a:t>DEL CALORE</a:t>
            </a:r>
          </a:p>
          <a:p>
            <a:pPr algn="ctr" eaLnBrk="1" hangingPunct="1">
              <a:lnSpc>
                <a:spcPct val="100000"/>
              </a:lnSpc>
              <a:spcBef>
                <a:spcPts val="300"/>
              </a:spcBef>
              <a:buFontTx/>
              <a:buNone/>
            </a:pPr>
            <a:r>
              <a:rPr lang="it-IT" altLang="it-IT" i="1" dirty="0">
                <a:solidFill>
                  <a:schemeClr val="accent1"/>
                </a:solidFill>
              </a:rPr>
              <a:t>aa </a:t>
            </a:r>
            <a:r>
              <a:rPr lang="it-IT" altLang="it-IT" i="1" dirty="0" smtClean="0">
                <a:solidFill>
                  <a:schemeClr val="accent1"/>
                </a:solidFill>
              </a:rPr>
              <a:t>2020/21</a:t>
            </a:r>
            <a:endParaRPr lang="it-IT" altLang="it-IT" i="1" dirty="0">
              <a:solidFill>
                <a:schemeClr val="accent1"/>
              </a:solidFill>
            </a:endParaRPr>
          </a:p>
          <a:p>
            <a:pPr algn="ctr" eaLnBrk="1" hangingPunct="1">
              <a:lnSpc>
                <a:spcPct val="100000"/>
              </a:lnSpc>
              <a:spcBef>
                <a:spcPts val="300"/>
              </a:spcBef>
              <a:buFontTx/>
              <a:buNone/>
            </a:pPr>
            <a:r>
              <a:rPr lang="it-IT" altLang="it-IT" dirty="0">
                <a:solidFill>
                  <a:schemeClr val="accent1"/>
                </a:solidFill>
              </a:rPr>
              <a:t>Prof. Gennaro CUCCURULLO</a:t>
            </a:r>
          </a:p>
          <a:p>
            <a:pPr algn="ctr" eaLnBrk="1" hangingPunct="1">
              <a:lnSpc>
                <a:spcPct val="100000"/>
              </a:lnSpc>
              <a:spcBef>
                <a:spcPts val="300"/>
              </a:spcBef>
              <a:buFontTx/>
              <a:buNone/>
            </a:pPr>
            <a:r>
              <a:rPr lang="it-IT" altLang="it-IT" dirty="0">
                <a:solidFill>
                  <a:schemeClr val="accent1"/>
                </a:solidFill>
              </a:rPr>
              <a:t>Ing.  </a:t>
            </a:r>
            <a:r>
              <a:rPr lang="it-IT" altLang="it-IT" dirty="0" smtClean="0">
                <a:solidFill>
                  <a:schemeClr val="accent1"/>
                </a:solidFill>
              </a:rPr>
              <a:t>Carmela CONCILIO</a:t>
            </a:r>
            <a:endParaRPr lang="it-IT" altLang="it-IT" i="1" dirty="0">
              <a:solidFill>
                <a:schemeClr val="accent1"/>
              </a:solidFill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it-IT" altLang="it-IT" dirty="0">
              <a:solidFill>
                <a:schemeClr val="accent1"/>
              </a:solidFill>
            </a:endParaRPr>
          </a:p>
          <a:p>
            <a:pPr algn="ctr" eaLnBrk="1" hangingPunct="1">
              <a:lnSpc>
                <a:spcPct val="100000"/>
              </a:lnSpc>
              <a:spcBef>
                <a:spcPts val="1200"/>
              </a:spcBef>
              <a:buFontTx/>
              <a:buNone/>
            </a:pPr>
            <a:endParaRPr lang="it-IT" altLang="it-IT" sz="4400" i="1" dirty="0">
              <a:solidFill>
                <a:schemeClr val="accent1"/>
              </a:solidFill>
            </a:endParaRPr>
          </a:p>
        </p:txBody>
      </p:sp>
      <p:pic>
        <p:nvPicPr>
          <p:cNvPr id="11267" name="Immagine 7" descr="Immagine che contiene disegnando&#10;&#10;Descrizione generata automaticamente">
            <a:extLst>
              <a:ext uri="{FF2B5EF4-FFF2-40B4-BE49-F238E27FC236}">
                <a16:creationId xmlns:a16="http://schemas.microsoft.com/office/drawing/2014/main" id="{D4C98A1D-CCE4-47CA-894B-D5983FBB0D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750" y="144463"/>
            <a:ext cx="2162175" cy="88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8" name="Immagine 9" descr="Immagine che contiene chitarra&#10;&#10;Descrizione generata automaticamente">
            <a:extLst>
              <a:ext uri="{FF2B5EF4-FFF2-40B4-BE49-F238E27FC236}">
                <a16:creationId xmlns:a16="http://schemas.microsoft.com/office/drawing/2014/main" id="{F1DF1B67-6A22-44A7-8B6D-8C994B4BF0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61563" y="87313"/>
            <a:ext cx="2065337" cy="998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7431691D-A47D-4E1A-BADD-F20970F77BF7}"/>
              </a:ext>
            </a:extLst>
          </p:cNvPr>
          <p:cNvSpPr txBox="1"/>
          <p:nvPr/>
        </p:nvSpPr>
        <p:spPr>
          <a:xfrm>
            <a:off x="3146425" y="3565525"/>
            <a:ext cx="5899150" cy="7699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4400" b="1" dirty="0">
                <a:solidFill>
                  <a:schemeClr val="accent1"/>
                </a:solidFill>
                <a:latin typeface="+mj-lt"/>
                <a:cs typeface="Calibri" pitchFamily="34" charset="0"/>
              </a:rPr>
              <a:t> ESERCITAZIONE 02</a:t>
            </a:r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7DF74B4E-077C-4D88-9E64-660C51C87759}"/>
              </a:ext>
            </a:extLst>
          </p:cNvPr>
          <p:cNvSpPr txBox="1"/>
          <p:nvPr/>
        </p:nvSpPr>
        <p:spPr>
          <a:xfrm>
            <a:off x="0" y="4540250"/>
            <a:ext cx="12192000" cy="7699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4400" i="1" dirty="0">
                <a:solidFill>
                  <a:schemeClr val="accent1"/>
                </a:solidFill>
                <a:latin typeface="+mj-lt"/>
                <a:cs typeface="Calibri" pitchFamily="34" charset="0"/>
              </a:rPr>
              <a:t>Conducibilità </a:t>
            </a:r>
            <a:r>
              <a:rPr lang="it-IT" sz="4400" i="1" dirty="0" smtClean="0">
                <a:solidFill>
                  <a:schemeClr val="accent1"/>
                </a:solidFill>
                <a:latin typeface="+mj-lt"/>
                <a:cs typeface="Calibri" pitchFamily="34" charset="0"/>
              </a:rPr>
              <a:t>variabile</a:t>
            </a:r>
            <a:endParaRPr lang="it-IT" sz="4400" i="1" dirty="0">
              <a:solidFill>
                <a:schemeClr val="accent1"/>
              </a:solidFill>
              <a:latin typeface="+mj-lt"/>
              <a:cs typeface="Calibri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Rettangolo 74">
            <a:extLst>
              <a:ext uri="{FF2B5EF4-FFF2-40B4-BE49-F238E27FC236}">
                <a16:creationId xmlns:a16="http://schemas.microsoft.com/office/drawing/2014/main" id="{C61FE78D-5DD3-462B-AADA-D1D6887C9906}"/>
              </a:ext>
            </a:extLst>
          </p:cNvPr>
          <p:cNvSpPr/>
          <p:nvPr/>
        </p:nvSpPr>
        <p:spPr>
          <a:xfrm>
            <a:off x="209550" y="1733550"/>
            <a:ext cx="609600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it-IT" sz="20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la temperatura a x = </a:t>
            </a:r>
            <a:r>
              <a:rPr lang="it-IT" sz="2000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L/2 </a:t>
            </a:r>
            <a:endParaRPr lang="it-IT" sz="2000" dirty="0">
              <a:solidFill>
                <a:srgbClr val="0070C0"/>
              </a:solidFill>
              <a:latin typeface="Calibri" pitchFamily="34" charset="0"/>
              <a:cs typeface="Calibri" pitchFamily="34" charset="0"/>
            </a:endParaRPr>
          </a:p>
          <a:p>
            <a:pPr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Specializzando la (2) a x= </a:t>
            </a:r>
            <a:r>
              <a:rPr lang="it-IT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L/2</a:t>
            </a:r>
            <a:endParaRPr lang="it-IT" sz="2000" dirty="0">
              <a:solidFill>
                <a:schemeClr val="tx1">
                  <a:lumMod val="50000"/>
                  <a:lumOff val="5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si ottiene, ovviamente, lo stesso risultato precedente:</a:t>
            </a:r>
          </a:p>
          <a:p>
            <a:pPr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t-IT" sz="2000" dirty="0">
              <a:solidFill>
                <a:srgbClr val="0070C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it-IT" sz="2000" dirty="0">
              <a:solidFill>
                <a:srgbClr val="0070C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it-IT" sz="2000" dirty="0">
              <a:solidFill>
                <a:srgbClr val="0070C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it-IT" sz="20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la x a cui la temperatura vale 200°C	</a:t>
            </a:r>
          </a:p>
          <a:p>
            <a:pPr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Ancora dalla (2)</a:t>
            </a:r>
            <a:endParaRPr lang="it-IT" sz="2000" dirty="0">
              <a:solidFill>
                <a:srgbClr val="0070C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8435" name="CasellaDiTesto 4">
            <a:extLst>
              <a:ext uri="{FF2B5EF4-FFF2-40B4-BE49-F238E27FC236}">
                <a16:creationId xmlns:a16="http://schemas.microsoft.com/office/drawing/2014/main" id="{1D7B91EA-05C5-46C6-A1B8-A8D749620A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2113" y="-92075"/>
            <a:ext cx="673735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it-IT" altLang="it-IT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Conducibilità termica k=k(T), decrescente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it-IT" altLang="it-IT" sz="2400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Esercizio </a:t>
            </a:r>
            <a:r>
              <a:rPr lang="it-IT" altLang="it-IT" sz="2400" i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1 - b</a:t>
            </a:r>
            <a:endParaRPr lang="it-IT" altLang="it-IT" sz="2400" i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7D948285-731A-4E84-9051-DE1DF7BD69C8}"/>
              </a:ext>
            </a:extLst>
          </p:cNvPr>
          <p:cNvSpPr txBox="1"/>
          <p:nvPr/>
        </p:nvSpPr>
        <p:spPr>
          <a:xfrm>
            <a:off x="0" y="6416675"/>
            <a:ext cx="9120188" cy="260350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100" dirty="0">
                <a:solidFill>
                  <a:schemeClr val="bg1">
                    <a:lumMod val="65000"/>
                  </a:schemeClr>
                </a:solidFill>
                <a:latin typeface="+mn-lt"/>
              </a:rPr>
              <a:t>ESERCITAZIONE n°2                                                                                           TRASMISSIONE DEL CALORE</a:t>
            </a:r>
          </a:p>
        </p:txBody>
      </p:sp>
      <p:pic>
        <p:nvPicPr>
          <p:cNvPr id="18437" name="Picture 2">
            <a:extLst>
              <a:ext uri="{FF2B5EF4-FFF2-40B4-BE49-F238E27FC236}">
                <a16:creationId xmlns:a16="http://schemas.microsoft.com/office/drawing/2014/main" id="{E27C93CE-3F7B-45E4-9715-58C88D1FEA35}"/>
              </a:ext>
            </a:extLst>
          </p:cNvPr>
          <p:cNvPicPr preferRelativeResize="0"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2138" y="1047750"/>
            <a:ext cx="2938462" cy="304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472" name="Rectangle 2157" descr="5%">
            <a:extLst>
              <a:ext uri="{FF2B5EF4-FFF2-40B4-BE49-F238E27FC236}">
                <a16:creationId xmlns:a16="http://schemas.microsoft.com/office/drawing/2014/main" id="{21431C76-10AF-438E-9335-72E33D545C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74063" y="1285875"/>
            <a:ext cx="2568575" cy="2611438"/>
          </a:xfrm>
          <a:prstGeom prst="rect">
            <a:avLst/>
          </a:prstGeom>
          <a:solidFill>
            <a:schemeClr val="bg2">
              <a:lumMod val="75000"/>
              <a:alpha val="40000"/>
            </a:schemeClr>
          </a:solidFill>
          <a:ln w="15875">
            <a:noFill/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defRPr/>
            </a:pPr>
            <a:endParaRPr lang="it-IT" altLang="it-IT"/>
          </a:p>
        </p:txBody>
      </p:sp>
      <p:grpSp>
        <p:nvGrpSpPr>
          <p:cNvPr id="18439" name="Group 2158">
            <a:extLst>
              <a:ext uri="{FF2B5EF4-FFF2-40B4-BE49-F238E27FC236}">
                <a16:creationId xmlns:a16="http://schemas.microsoft.com/office/drawing/2014/main" id="{5B45E33B-62A9-4C92-810B-E260BE9E6CDF}"/>
              </a:ext>
            </a:extLst>
          </p:cNvPr>
          <p:cNvGrpSpPr>
            <a:grpSpLocks/>
          </p:cNvGrpSpPr>
          <p:nvPr/>
        </p:nvGrpSpPr>
        <p:grpSpPr bwMode="auto">
          <a:xfrm>
            <a:off x="8377238" y="990600"/>
            <a:ext cx="2568575" cy="2941638"/>
            <a:chOff x="9463" y="3578"/>
            <a:chExt cx="1802" cy="2845"/>
          </a:xfrm>
        </p:grpSpPr>
        <p:cxnSp>
          <p:nvCxnSpPr>
            <p:cNvPr id="18478" name="AutoShape 2159">
              <a:extLst>
                <a:ext uri="{FF2B5EF4-FFF2-40B4-BE49-F238E27FC236}">
                  <a16:creationId xmlns:a16="http://schemas.microsoft.com/office/drawing/2014/main" id="{8D55822E-8C43-42C1-AA61-1D536B3B4BAD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0407" y="3866"/>
              <a:ext cx="858" cy="4"/>
            </a:xfrm>
            <a:prstGeom prst="straightConnector1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8479" name="AutoShape 2160">
              <a:extLst>
                <a:ext uri="{FF2B5EF4-FFF2-40B4-BE49-F238E27FC236}">
                  <a16:creationId xmlns:a16="http://schemas.microsoft.com/office/drawing/2014/main" id="{99202E5F-0C2C-4E57-870D-C257C36EDA3F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1265" y="3869"/>
              <a:ext cx="0" cy="2554"/>
            </a:xfrm>
            <a:prstGeom prst="straightConnector1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8480" name="AutoShape 2161">
              <a:extLst>
                <a:ext uri="{FF2B5EF4-FFF2-40B4-BE49-F238E27FC236}">
                  <a16:creationId xmlns:a16="http://schemas.microsoft.com/office/drawing/2014/main" id="{3BCA2C26-CCFC-4E6E-A5A9-258E4120E286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V="1">
              <a:off x="10317" y="3578"/>
              <a:ext cx="0" cy="291"/>
            </a:xfrm>
            <a:prstGeom prst="straightConnector1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8481" name="AutoShape 2162">
              <a:extLst>
                <a:ext uri="{FF2B5EF4-FFF2-40B4-BE49-F238E27FC236}">
                  <a16:creationId xmlns:a16="http://schemas.microsoft.com/office/drawing/2014/main" id="{AF73D85B-7D26-4554-B1E0-6637E27EA64E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V="1">
              <a:off x="10407" y="3866"/>
              <a:ext cx="0" cy="291"/>
            </a:xfrm>
            <a:prstGeom prst="straightConnector1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8482" name="AutoShape 2163">
              <a:extLst>
                <a:ext uri="{FF2B5EF4-FFF2-40B4-BE49-F238E27FC236}">
                  <a16:creationId xmlns:a16="http://schemas.microsoft.com/office/drawing/2014/main" id="{BBE57CF6-D2AD-475B-99DC-0A6C524AB5CF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 flipV="1">
              <a:off x="10317" y="3578"/>
              <a:ext cx="90" cy="579"/>
            </a:xfrm>
            <a:prstGeom prst="straightConnector1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8483" name="AutoShape 2164">
              <a:extLst>
                <a:ext uri="{FF2B5EF4-FFF2-40B4-BE49-F238E27FC236}">
                  <a16:creationId xmlns:a16="http://schemas.microsoft.com/office/drawing/2014/main" id="{D2827F0C-CB57-40F8-AA62-99ABFBABD3C5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9463" y="3866"/>
              <a:ext cx="852" cy="0"/>
            </a:xfrm>
            <a:prstGeom prst="straightConnector1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cxnSp>
        <p:nvCxnSpPr>
          <p:cNvPr id="19" name="Connettore 1 18">
            <a:extLst>
              <a:ext uri="{FF2B5EF4-FFF2-40B4-BE49-F238E27FC236}">
                <a16:creationId xmlns:a16="http://schemas.microsoft.com/office/drawing/2014/main" id="{D2DAC263-E8B5-425B-8A6C-6F2527F6FC84}"/>
              </a:ext>
            </a:extLst>
          </p:cNvPr>
          <p:cNvCxnSpPr/>
          <p:nvPr/>
        </p:nvCxnSpPr>
        <p:spPr>
          <a:xfrm>
            <a:off x="9645650" y="2849563"/>
            <a:ext cx="0" cy="1030287"/>
          </a:xfrm>
          <a:prstGeom prst="line">
            <a:avLst/>
          </a:prstGeom>
          <a:ln w="2222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ttore 1 19">
            <a:extLst>
              <a:ext uri="{FF2B5EF4-FFF2-40B4-BE49-F238E27FC236}">
                <a16:creationId xmlns:a16="http://schemas.microsoft.com/office/drawing/2014/main" id="{9B93D753-136C-48D2-8648-E7950B22632D}"/>
              </a:ext>
            </a:extLst>
          </p:cNvPr>
          <p:cNvCxnSpPr/>
          <p:nvPr/>
        </p:nvCxnSpPr>
        <p:spPr>
          <a:xfrm>
            <a:off x="8377238" y="2843213"/>
            <a:ext cx="1260475" cy="0"/>
          </a:xfrm>
          <a:prstGeom prst="line">
            <a:avLst/>
          </a:prstGeom>
          <a:ln w="2222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CasellaDiTesto 21">
            <a:extLst>
              <a:ext uri="{FF2B5EF4-FFF2-40B4-BE49-F238E27FC236}">
                <a16:creationId xmlns:a16="http://schemas.microsoft.com/office/drawing/2014/main" id="{3F88965A-F8AE-47E8-A553-786CE5AB9C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10450" y="2682875"/>
            <a:ext cx="96202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it-IT" altLang="it-IT" sz="160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207.5 °C</a:t>
            </a:r>
            <a:endParaRPr lang="it-IT" altLang="it-IT" sz="80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23" name="Connettore 1 22">
            <a:extLst>
              <a:ext uri="{FF2B5EF4-FFF2-40B4-BE49-F238E27FC236}">
                <a16:creationId xmlns:a16="http://schemas.microsoft.com/office/drawing/2014/main" id="{6B3FBBC1-27BE-49E9-8711-8790AEF17B24}"/>
              </a:ext>
            </a:extLst>
          </p:cNvPr>
          <p:cNvCxnSpPr/>
          <p:nvPr/>
        </p:nvCxnSpPr>
        <p:spPr>
          <a:xfrm>
            <a:off x="8377238" y="2909888"/>
            <a:ext cx="1303337" cy="0"/>
          </a:xfrm>
          <a:prstGeom prst="line">
            <a:avLst/>
          </a:prstGeom>
          <a:ln w="22225"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ttore 1 23">
            <a:extLst>
              <a:ext uri="{FF2B5EF4-FFF2-40B4-BE49-F238E27FC236}">
                <a16:creationId xmlns:a16="http://schemas.microsoft.com/office/drawing/2014/main" id="{DEF8D85C-9453-4463-9392-8039263D0812}"/>
              </a:ext>
            </a:extLst>
          </p:cNvPr>
          <p:cNvCxnSpPr/>
          <p:nvPr/>
        </p:nvCxnSpPr>
        <p:spPr>
          <a:xfrm>
            <a:off x="9715500" y="2909888"/>
            <a:ext cx="6350" cy="1022350"/>
          </a:xfrm>
          <a:prstGeom prst="line">
            <a:avLst/>
          </a:prstGeom>
          <a:ln w="22225"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CasellaDiTesto 30">
            <a:extLst>
              <a:ext uri="{FF2B5EF4-FFF2-40B4-BE49-F238E27FC236}">
                <a16:creationId xmlns:a16="http://schemas.microsoft.com/office/drawing/2014/main" id="{09A119B9-7BD6-4365-97D9-E28EB69C82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47213" y="3937000"/>
            <a:ext cx="88582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it-IT" altLang="it-IT" sz="160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0.208 m</a:t>
            </a:r>
            <a:endParaRPr lang="it-IT" altLang="it-IT" sz="80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8446" name="Rectangle 4">
            <a:extLst>
              <a:ext uri="{FF2B5EF4-FFF2-40B4-BE49-F238E27FC236}">
                <a16:creationId xmlns:a16="http://schemas.microsoft.com/office/drawing/2014/main" id="{EFA7EDE2-F703-414F-BA94-F00DF01377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it-IT" altLang="it-IT" sz="1800"/>
          </a:p>
        </p:txBody>
      </p:sp>
      <p:sp>
        <p:nvSpPr>
          <p:cNvPr id="18447" name="Rectangle 6">
            <a:extLst>
              <a:ext uri="{FF2B5EF4-FFF2-40B4-BE49-F238E27FC236}">
                <a16:creationId xmlns:a16="http://schemas.microsoft.com/office/drawing/2014/main" id="{5D1E31F3-C6CD-4B93-9013-711AD39633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it-IT" altLang="it-IT" sz="1800"/>
          </a:p>
        </p:txBody>
      </p:sp>
      <p:graphicFrame>
        <p:nvGraphicFramePr>
          <p:cNvPr id="18448" name="Oggetto 33">
            <a:extLst>
              <a:ext uri="{FF2B5EF4-FFF2-40B4-BE49-F238E27FC236}">
                <a16:creationId xmlns:a16="http://schemas.microsoft.com/office/drawing/2014/main" id="{6B36F797-7136-4D11-9332-19E34381190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72402636"/>
              </p:ext>
            </p:extLst>
          </p:nvPr>
        </p:nvGraphicFramePr>
        <p:xfrm>
          <a:off x="292100" y="1006538"/>
          <a:ext cx="2730500" cy="684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2" name="Equation" r:id="rId4" imgW="1701720" imgH="431640" progId="Equation.DSMT4">
                  <p:embed/>
                </p:oleObj>
              </mc:Choice>
              <mc:Fallback>
                <p:oleObj name="Equation" r:id="rId4" imgW="1701720" imgH="431640" progId="Equation.DSMT4">
                  <p:embed/>
                  <p:pic>
                    <p:nvPicPr>
                      <p:cNvPr id="18448" name="Oggetto 33">
                        <a:extLst>
                          <a:ext uri="{FF2B5EF4-FFF2-40B4-BE49-F238E27FC236}">
                            <a16:creationId xmlns:a16="http://schemas.microsoft.com/office/drawing/2014/main" id="{6B36F797-7136-4D11-9332-19E34381190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2100" y="1006538"/>
                        <a:ext cx="2730500" cy="684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49" name="Rectangle 8">
            <a:extLst>
              <a:ext uri="{FF2B5EF4-FFF2-40B4-BE49-F238E27FC236}">
                <a16:creationId xmlns:a16="http://schemas.microsoft.com/office/drawing/2014/main" id="{9E9EF2B2-E58B-413E-A0CC-68501675B0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it-IT" altLang="it-IT" sz="1800"/>
          </a:p>
        </p:txBody>
      </p:sp>
      <p:sp>
        <p:nvSpPr>
          <p:cNvPr id="18450" name="Rectangle 10">
            <a:extLst>
              <a:ext uri="{FF2B5EF4-FFF2-40B4-BE49-F238E27FC236}">
                <a16:creationId xmlns:a16="http://schemas.microsoft.com/office/drawing/2014/main" id="{02ABD8E8-7348-43CF-BB62-34B391A8C9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it-IT" altLang="it-IT" sz="1800"/>
          </a:p>
        </p:txBody>
      </p:sp>
      <p:graphicFrame>
        <p:nvGraphicFramePr>
          <p:cNvPr id="38" name="Oggetto 37">
            <a:extLst>
              <a:ext uri="{FF2B5EF4-FFF2-40B4-BE49-F238E27FC236}">
                <a16:creationId xmlns:a16="http://schemas.microsoft.com/office/drawing/2014/main" id="{727DB02E-2C27-4994-A6BA-E09D4E90A3B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14224408"/>
              </p:ext>
            </p:extLst>
          </p:nvPr>
        </p:nvGraphicFramePr>
        <p:xfrm>
          <a:off x="703263" y="3078957"/>
          <a:ext cx="4141787" cy="684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3" name="Equation" r:id="rId6" imgW="2590560" imgH="431640" progId="Equation.DSMT4">
                  <p:embed/>
                </p:oleObj>
              </mc:Choice>
              <mc:Fallback>
                <p:oleObj name="Equation" r:id="rId6" imgW="2590560" imgH="431640" progId="Equation.DSMT4">
                  <p:embed/>
                  <p:pic>
                    <p:nvPicPr>
                      <p:cNvPr id="38" name="Oggetto 37">
                        <a:extLst>
                          <a:ext uri="{FF2B5EF4-FFF2-40B4-BE49-F238E27FC236}">
                            <a16:creationId xmlns:a16="http://schemas.microsoft.com/office/drawing/2014/main" id="{727DB02E-2C27-4994-A6BA-E09D4E90A3B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3263" y="3078957"/>
                        <a:ext cx="4141787" cy="684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52" name="Rectangle 12">
            <a:extLst>
              <a:ext uri="{FF2B5EF4-FFF2-40B4-BE49-F238E27FC236}">
                <a16:creationId xmlns:a16="http://schemas.microsoft.com/office/drawing/2014/main" id="{73E40EE0-B6A0-427C-B314-DA2716F4C6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it-IT" altLang="it-IT" sz="1800"/>
          </a:p>
        </p:txBody>
      </p:sp>
      <p:graphicFrame>
        <p:nvGraphicFramePr>
          <p:cNvPr id="40" name="Oggetto 39">
            <a:extLst>
              <a:ext uri="{FF2B5EF4-FFF2-40B4-BE49-F238E27FC236}">
                <a16:creationId xmlns:a16="http://schemas.microsoft.com/office/drawing/2014/main" id="{5B42C9B8-6B1E-4F76-8CF7-26E8DF3522E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38631534"/>
              </p:ext>
            </p:extLst>
          </p:nvPr>
        </p:nvGraphicFramePr>
        <p:xfrm>
          <a:off x="703263" y="4537869"/>
          <a:ext cx="2549525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4" name="Equation" r:id="rId8" imgW="1688367" imgH="431613" progId="Equation.DSMT4">
                  <p:embed/>
                </p:oleObj>
              </mc:Choice>
              <mc:Fallback>
                <p:oleObj name="Equation" r:id="rId8" imgW="1688367" imgH="431613" progId="Equation.DSMT4">
                  <p:embed/>
                  <p:pic>
                    <p:nvPicPr>
                      <p:cNvPr id="40" name="Oggetto 39">
                        <a:extLst>
                          <a:ext uri="{FF2B5EF4-FFF2-40B4-BE49-F238E27FC236}">
                            <a16:creationId xmlns:a16="http://schemas.microsoft.com/office/drawing/2014/main" id="{5B42C9B8-6B1E-4F76-8CF7-26E8DF3522E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3263" y="4537869"/>
                        <a:ext cx="2549525" cy="64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54" name="Rectangle 14">
            <a:extLst>
              <a:ext uri="{FF2B5EF4-FFF2-40B4-BE49-F238E27FC236}">
                <a16:creationId xmlns:a16="http://schemas.microsoft.com/office/drawing/2014/main" id="{335A101C-E31D-4597-B199-839CDEE2CF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it-IT" altLang="it-IT" sz="1800"/>
          </a:p>
        </p:txBody>
      </p:sp>
      <p:sp>
        <p:nvSpPr>
          <p:cNvPr id="18455" name="Rectangle 16">
            <a:extLst>
              <a:ext uri="{FF2B5EF4-FFF2-40B4-BE49-F238E27FC236}">
                <a16:creationId xmlns:a16="http://schemas.microsoft.com/office/drawing/2014/main" id="{08FC72D3-BF4F-4CA4-B5C8-F494871841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it-IT" altLang="it-IT" sz="1800"/>
          </a:p>
        </p:txBody>
      </p:sp>
      <p:sp>
        <p:nvSpPr>
          <p:cNvPr id="18456" name="Rectangle 18">
            <a:extLst>
              <a:ext uri="{FF2B5EF4-FFF2-40B4-BE49-F238E27FC236}">
                <a16:creationId xmlns:a16="http://schemas.microsoft.com/office/drawing/2014/main" id="{5E545DD4-20DA-49BC-986F-1980BAAD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it-IT" altLang="it-IT" sz="1800"/>
          </a:p>
        </p:txBody>
      </p:sp>
      <p:sp>
        <p:nvSpPr>
          <p:cNvPr id="18457" name="Rectangle 20">
            <a:extLst>
              <a:ext uri="{FF2B5EF4-FFF2-40B4-BE49-F238E27FC236}">
                <a16:creationId xmlns:a16="http://schemas.microsoft.com/office/drawing/2014/main" id="{EE608C5E-A59F-4458-81E3-018E24C998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it-IT" altLang="it-IT" sz="1800"/>
          </a:p>
        </p:txBody>
      </p:sp>
      <p:graphicFrame>
        <p:nvGraphicFramePr>
          <p:cNvPr id="48" name="Oggetto 47">
            <a:extLst>
              <a:ext uri="{FF2B5EF4-FFF2-40B4-BE49-F238E27FC236}">
                <a16:creationId xmlns:a16="http://schemas.microsoft.com/office/drawing/2014/main" id="{73CED7CA-CA5D-4835-B120-39B389E0B5A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02871227"/>
              </p:ext>
            </p:extLst>
          </p:nvPr>
        </p:nvGraphicFramePr>
        <p:xfrm>
          <a:off x="392113" y="5334583"/>
          <a:ext cx="2476500" cy="263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5" name="Equation" r:id="rId10" imgW="1524000" imgH="165100" progId="Equation.DSMT4">
                  <p:embed/>
                </p:oleObj>
              </mc:Choice>
              <mc:Fallback>
                <p:oleObj name="Equation" r:id="rId10" imgW="1524000" imgH="165100" progId="Equation.DSMT4">
                  <p:embed/>
                  <p:pic>
                    <p:nvPicPr>
                      <p:cNvPr id="48" name="Oggetto 47">
                        <a:extLst>
                          <a:ext uri="{FF2B5EF4-FFF2-40B4-BE49-F238E27FC236}">
                            <a16:creationId xmlns:a16="http://schemas.microsoft.com/office/drawing/2014/main" id="{73CED7CA-CA5D-4835-B120-39B389E0B5A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2113" y="5334583"/>
                        <a:ext cx="2476500" cy="263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59" name="Rectangle 22">
            <a:extLst>
              <a:ext uri="{FF2B5EF4-FFF2-40B4-BE49-F238E27FC236}">
                <a16:creationId xmlns:a16="http://schemas.microsoft.com/office/drawing/2014/main" id="{D75A9739-FAFA-4A15-A461-84FCDB8D97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it-IT" altLang="it-IT" sz="1800"/>
          </a:p>
        </p:txBody>
      </p:sp>
      <p:sp>
        <p:nvSpPr>
          <p:cNvPr id="18460" name="Rectangle 24">
            <a:extLst>
              <a:ext uri="{FF2B5EF4-FFF2-40B4-BE49-F238E27FC236}">
                <a16:creationId xmlns:a16="http://schemas.microsoft.com/office/drawing/2014/main" id="{189FA4FA-5D6C-4937-984F-2A52C0AA0A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it-IT" altLang="it-IT" sz="1800"/>
          </a:p>
        </p:txBody>
      </p:sp>
      <p:graphicFrame>
        <p:nvGraphicFramePr>
          <p:cNvPr id="52" name="Oggetto 51">
            <a:extLst>
              <a:ext uri="{FF2B5EF4-FFF2-40B4-BE49-F238E27FC236}">
                <a16:creationId xmlns:a16="http://schemas.microsoft.com/office/drawing/2014/main" id="{6DDD84DF-4EDE-48AE-AEA6-912AB510E2C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57795094"/>
              </p:ext>
            </p:extLst>
          </p:nvPr>
        </p:nvGraphicFramePr>
        <p:xfrm>
          <a:off x="3094038" y="5282195"/>
          <a:ext cx="1582737" cy="328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6" name="Equation" r:id="rId12" imgW="965200" imgH="203200" progId="Equation.DSMT4">
                  <p:embed/>
                </p:oleObj>
              </mc:Choice>
              <mc:Fallback>
                <p:oleObj name="Equation" r:id="rId12" imgW="965200" imgH="203200" progId="Equation.DSMT4">
                  <p:embed/>
                  <p:pic>
                    <p:nvPicPr>
                      <p:cNvPr id="52" name="Oggetto 51">
                        <a:extLst>
                          <a:ext uri="{FF2B5EF4-FFF2-40B4-BE49-F238E27FC236}">
                            <a16:creationId xmlns:a16="http://schemas.microsoft.com/office/drawing/2014/main" id="{6DDD84DF-4EDE-48AE-AEA6-912AB510E2C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94038" y="5282195"/>
                        <a:ext cx="1582737" cy="328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3" name="CasellaDiTesto 52">
            <a:extLst>
              <a:ext uri="{FF2B5EF4-FFF2-40B4-BE49-F238E27FC236}">
                <a16:creationId xmlns:a16="http://schemas.microsoft.com/office/drawing/2014/main" id="{A7AC8C29-E6DC-416B-850F-8EEB029A4F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2113" y="5727700"/>
            <a:ext cx="705468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marL="342900" indent="-342900" eaLnBrk="1" hangingPunct="1">
              <a:buFont typeface="Arial" panose="020B0604020202020204" pitchFamily="34" charset="0"/>
              <a:buChar char="•"/>
              <a:defRPr/>
            </a:pPr>
            <a:r>
              <a:rPr lang="it-IT" altLang="it-IT" sz="20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Il flusso </a:t>
            </a:r>
            <a:r>
              <a:rPr lang="it-IT" altLang="it-IT" sz="2000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termico specifico </a:t>
            </a:r>
            <a:r>
              <a:rPr lang="it-IT" altLang="it-IT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può valutarsi effettuando la derivata </a:t>
            </a:r>
          </a:p>
        </p:txBody>
      </p:sp>
      <p:graphicFrame>
        <p:nvGraphicFramePr>
          <p:cNvPr id="54" name="Oggetto 53">
            <a:extLst>
              <a:ext uri="{FF2B5EF4-FFF2-40B4-BE49-F238E27FC236}">
                <a16:creationId xmlns:a16="http://schemas.microsoft.com/office/drawing/2014/main" id="{33AA1962-591D-405E-882A-B7D621066CA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530975" y="5619750"/>
          <a:ext cx="2720975" cy="668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7" name="Equation" r:id="rId14" imgW="1739880" imgH="431640" progId="Equation.DSMT4">
                  <p:embed/>
                </p:oleObj>
              </mc:Choice>
              <mc:Fallback>
                <p:oleObj name="Equation" r:id="rId14" imgW="1739880" imgH="431640" progId="Equation.DSMT4">
                  <p:embed/>
                  <p:pic>
                    <p:nvPicPr>
                      <p:cNvPr id="54" name="Oggetto 53">
                        <a:extLst>
                          <a:ext uri="{FF2B5EF4-FFF2-40B4-BE49-F238E27FC236}">
                            <a16:creationId xmlns:a16="http://schemas.microsoft.com/office/drawing/2014/main" id="{33AA1962-591D-405E-882A-B7D621066CA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30975" y="5619750"/>
                        <a:ext cx="2720975" cy="668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0" name="CasellaDiTesto 69">
            <a:extLst>
              <a:ext uri="{FF2B5EF4-FFF2-40B4-BE49-F238E27FC236}">
                <a16:creationId xmlns:a16="http://schemas.microsoft.com/office/drawing/2014/main" id="{4FF6C336-E73A-4166-8DF9-C4C8F962B14A}"/>
              </a:ext>
            </a:extLst>
          </p:cNvPr>
          <p:cNvSpPr txBox="1"/>
          <p:nvPr/>
        </p:nvSpPr>
        <p:spPr>
          <a:xfrm>
            <a:off x="7783513" y="808038"/>
            <a:ext cx="1260475" cy="400050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 [°C]</a:t>
            </a:r>
          </a:p>
        </p:txBody>
      </p:sp>
      <p:sp>
        <p:nvSpPr>
          <p:cNvPr id="71" name="CasellaDiTesto 70">
            <a:extLst>
              <a:ext uri="{FF2B5EF4-FFF2-40B4-BE49-F238E27FC236}">
                <a16:creationId xmlns:a16="http://schemas.microsoft.com/office/drawing/2014/main" id="{2F71C78B-CA5B-4B64-BAEE-F7965C202947}"/>
              </a:ext>
            </a:extLst>
          </p:cNvPr>
          <p:cNvSpPr txBox="1"/>
          <p:nvPr/>
        </p:nvSpPr>
        <p:spPr>
          <a:xfrm>
            <a:off x="10985500" y="3671888"/>
            <a:ext cx="749300" cy="400050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x [m]</a:t>
            </a:r>
          </a:p>
        </p:txBody>
      </p:sp>
      <p:cxnSp>
        <p:nvCxnSpPr>
          <p:cNvPr id="73" name="Connettore 2 72">
            <a:extLst>
              <a:ext uri="{FF2B5EF4-FFF2-40B4-BE49-F238E27FC236}">
                <a16:creationId xmlns:a16="http://schemas.microsoft.com/office/drawing/2014/main" id="{2D9B3240-6942-4901-BF02-F78D17AE7718}"/>
              </a:ext>
            </a:extLst>
          </p:cNvPr>
          <p:cNvCxnSpPr/>
          <p:nvPr/>
        </p:nvCxnSpPr>
        <p:spPr bwMode="auto">
          <a:xfrm flipV="1">
            <a:off x="8372475" y="1141413"/>
            <a:ext cx="0" cy="2808287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4" name="Connettore 2 73">
            <a:extLst>
              <a:ext uri="{FF2B5EF4-FFF2-40B4-BE49-F238E27FC236}">
                <a16:creationId xmlns:a16="http://schemas.microsoft.com/office/drawing/2014/main" id="{B6EABFED-1275-43BD-A084-4A38DB73BFE7}"/>
              </a:ext>
            </a:extLst>
          </p:cNvPr>
          <p:cNvCxnSpPr>
            <a:cxnSpLocks/>
          </p:cNvCxnSpPr>
          <p:nvPr/>
        </p:nvCxnSpPr>
        <p:spPr bwMode="auto">
          <a:xfrm rot="5400000" flipV="1">
            <a:off x="9590882" y="2475706"/>
            <a:ext cx="0" cy="2808287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8474" name="Rettangolo 10">
            <a:extLst>
              <a:ext uri="{FF2B5EF4-FFF2-40B4-BE49-F238E27FC236}">
                <a16:creationId xmlns:a16="http://schemas.microsoft.com/office/drawing/2014/main" id="{AEEBF3F8-0839-4D92-A8AF-44D74D6B7F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84538" y="1192275"/>
            <a:ext cx="44291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r>
              <a:rPr lang="it-IT" altLang="it-IT">
                <a:latin typeface="Calibri" panose="020F0502020204030204" pitchFamily="34" charset="0"/>
                <a:cs typeface="Calibri" panose="020F0502020204030204" pitchFamily="34" charset="0"/>
              </a:rPr>
              <a:t>(2)</a:t>
            </a:r>
            <a:endParaRPr lang="it-IT" altLang="it-IT"/>
          </a:p>
        </p:txBody>
      </p:sp>
      <p:sp>
        <p:nvSpPr>
          <p:cNvPr id="2" name="Figura a mano libera: forma 1">
            <a:extLst>
              <a:ext uri="{FF2B5EF4-FFF2-40B4-BE49-F238E27FC236}">
                <a16:creationId xmlns:a16="http://schemas.microsoft.com/office/drawing/2014/main" id="{A6A9CEA2-FD11-40E9-A651-44BD2F94F3B5}"/>
              </a:ext>
            </a:extLst>
          </p:cNvPr>
          <p:cNvSpPr/>
          <p:nvPr/>
        </p:nvSpPr>
        <p:spPr>
          <a:xfrm>
            <a:off x="8375650" y="1606550"/>
            <a:ext cx="2565400" cy="2165350"/>
          </a:xfrm>
          <a:custGeom>
            <a:avLst/>
            <a:gdLst>
              <a:gd name="connsiteX0" fmla="*/ 0 w 2565400"/>
              <a:gd name="connsiteY0" fmla="*/ 0 h 2165350"/>
              <a:gd name="connsiteX1" fmla="*/ 387350 w 2565400"/>
              <a:gd name="connsiteY1" fmla="*/ 444500 h 2165350"/>
              <a:gd name="connsiteX2" fmla="*/ 806450 w 2565400"/>
              <a:gd name="connsiteY2" fmla="*/ 863600 h 2165350"/>
              <a:gd name="connsiteX3" fmla="*/ 1238250 w 2565400"/>
              <a:gd name="connsiteY3" fmla="*/ 1231900 h 2165350"/>
              <a:gd name="connsiteX4" fmla="*/ 1701800 w 2565400"/>
              <a:gd name="connsiteY4" fmla="*/ 1587500 h 2165350"/>
              <a:gd name="connsiteX5" fmla="*/ 2101850 w 2565400"/>
              <a:gd name="connsiteY5" fmla="*/ 1873250 h 2165350"/>
              <a:gd name="connsiteX6" fmla="*/ 2565400 w 2565400"/>
              <a:gd name="connsiteY6" fmla="*/ 2165350 h 2165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65400" h="2165350">
                <a:moveTo>
                  <a:pt x="0" y="0"/>
                </a:moveTo>
                <a:cubicBezTo>
                  <a:pt x="126471" y="150283"/>
                  <a:pt x="252942" y="300567"/>
                  <a:pt x="387350" y="444500"/>
                </a:cubicBezTo>
                <a:cubicBezTo>
                  <a:pt x="521758" y="588433"/>
                  <a:pt x="664633" y="732367"/>
                  <a:pt x="806450" y="863600"/>
                </a:cubicBezTo>
                <a:cubicBezTo>
                  <a:pt x="948267" y="994833"/>
                  <a:pt x="1089025" y="1111250"/>
                  <a:pt x="1238250" y="1231900"/>
                </a:cubicBezTo>
                <a:cubicBezTo>
                  <a:pt x="1387475" y="1352550"/>
                  <a:pt x="1557867" y="1480608"/>
                  <a:pt x="1701800" y="1587500"/>
                </a:cubicBezTo>
                <a:cubicBezTo>
                  <a:pt x="1845733" y="1694392"/>
                  <a:pt x="1957917" y="1776942"/>
                  <a:pt x="2101850" y="1873250"/>
                </a:cubicBezTo>
                <a:cubicBezTo>
                  <a:pt x="2245783" y="1969558"/>
                  <a:pt x="2405591" y="2067454"/>
                  <a:pt x="2565400" y="2165350"/>
                </a:cubicBezTo>
              </a:path>
            </a:pathLst>
          </a:cu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Rettangolo 9">
            <a:extLst>
              <a:ext uri="{FF2B5EF4-FFF2-40B4-BE49-F238E27FC236}">
                <a16:creationId xmlns:a16="http://schemas.microsoft.com/office/drawing/2014/main" id="{F12B67A5-49F1-42F0-8E14-BA3FB121FE5C}"/>
              </a:ext>
            </a:extLst>
          </p:cNvPr>
          <p:cNvSpPr/>
          <p:nvPr/>
        </p:nvSpPr>
        <p:spPr>
          <a:xfrm>
            <a:off x="7316785" y="897583"/>
            <a:ext cx="4302125" cy="346075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  <p:grpSp>
        <p:nvGrpSpPr>
          <p:cNvPr id="76" name="Gruppo 167">
            <a:extLst>
              <a:ext uri="{FF2B5EF4-FFF2-40B4-BE49-F238E27FC236}">
                <a16:creationId xmlns:a16="http://schemas.microsoft.com/office/drawing/2014/main" id="{8B7D922C-8FC8-4864-9FC2-796541C879A4}"/>
              </a:ext>
            </a:extLst>
          </p:cNvPr>
          <p:cNvGrpSpPr/>
          <p:nvPr/>
        </p:nvGrpSpPr>
        <p:grpSpPr>
          <a:xfrm flipH="1">
            <a:off x="3727190" y="771916"/>
            <a:ext cx="727218" cy="1701408"/>
            <a:chOff x="11470185" y="5009615"/>
            <a:chExt cx="635283" cy="1486316"/>
          </a:xfrm>
          <a:solidFill>
            <a:srgbClr val="FFC000"/>
          </a:solidFill>
        </p:grpSpPr>
        <p:sp>
          <p:nvSpPr>
            <p:cNvPr id="77" name="Freeform 12">
              <a:extLst>
                <a:ext uri="{FF2B5EF4-FFF2-40B4-BE49-F238E27FC236}">
                  <a16:creationId xmlns:a16="http://schemas.microsoft.com/office/drawing/2014/main" id="{B1882ECD-4D92-4B16-B425-6B8778FF4727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11672762" y="5255123"/>
              <a:ext cx="317642" cy="258778"/>
            </a:xfrm>
            <a:custGeom>
              <a:avLst/>
              <a:gdLst>
                <a:gd name="T0" fmla="*/ 385 w 590"/>
                <a:gd name="T1" fmla="*/ 169 h 584"/>
                <a:gd name="T2" fmla="*/ 313 w 590"/>
                <a:gd name="T3" fmla="*/ 59 h 584"/>
                <a:gd name="T4" fmla="*/ 240 w 590"/>
                <a:gd name="T5" fmla="*/ 0 h 584"/>
                <a:gd name="T6" fmla="*/ 153 w 590"/>
                <a:gd name="T7" fmla="*/ 0 h 584"/>
                <a:gd name="T8" fmla="*/ 58 w 590"/>
                <a:gd name="T9" fmla="*/ 37 h 584"/>
                <a:gd name="T10" fmla="*/ 15 w 590"/>
                <a:gd name="T11" fmla="*/ 102 h 584"/>
                <a:gd name="T12" fmla="*/ 0 w 590"/>
                <a:gd name="T13" fmla="*/ 190 h 584"/>
                <a:gd name="T14" fmla="*/ 15 w 590"/>
                <a:gd name="T15" fmla="*/ 307 h 584"/>
                <a:gd name="T16" fmla="*/ 72 w 590"/>
                <a:gd name="T17" fmla="*/ 438 h 584"/>
                <a:gd name="T18" fmla="*/ 175 w 590"/>
                <a:gd name="T19" fmla="*/ 526 h 584"/>
                <a:gd name="T20" fmla="*/ 254 w 590"/>
                <a:gd name="T21" fmla="*/ 570 h 584"/>
                <a:gd name="T22" fmla="*/ 335 w 590"/>
                <a:gd name="T23" fmla="*/ 584 h 584"/>
                <a:gd name="T24" fmla="*/ 400 w 590"/>
                <a:gd name="T25" fmla="*/ 563 h 584"/>
                <a:gd name="T26" fmla="*/ 436 w 590"/>
                <a:gd name="T27" fmla="*/ 526 h 584"/>
                <a:gd name="T28" fmla="*/ 459 w 590"/>
                <a:gd name="T29" fmla="*/ 438 h 584"/>
                <a:gd name="T30" fmla="*/ 452 w 590"/>
                <a:gd name="T31" fmla="*/ 336 h 584"/>
                <a:gd name="T32" fmla="*/ 429 w 590"/>
                <a:gd name="T33" fmla="*/ 249 h 584"/>
                <a:gd name="T34" fmla="*/ 574 w 590"/>
                <a:gd name="T35" fmla="*/ 169 h 584"/>
                <a:gd name="T36" fmla="*/ 590 w 590"/>
                <a:gd name="T37" fmla="*/ 133 h 584"/>
                <a:gd name="T38" fmla="*/ 574 w 590"/>
                <a:gd name="T39" fmla="*/ 117 h 584"/>
                <a:gd name="T40" fmla="*/ 414 w 590"/>
                <a:gd name="T41" fmla="*/ 212 h 584"/>
                <a:gd name="T42" fmla="*/ 385 w 590"/>
                <a:gd name="T43" fmla="*/ 169 h 5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590" h="584">
                  <a:moveTo>
                    <a:pt x="385" y="169"/>
                  </a:moveTo>
                  <a:lnTo>
                    <a:pt x="313" y="59"/>
                  </a:lnTo>
                  <a:lnTo>
                    <a:pt x="240" y="0"/>
                  </a:lnTo>
                  <a:lnTo>
                    <a:pt x="153" y="0"/>
                  </a:lnTo>
                  <a:lnTo>
                    <a:pt x="58" y="37"/>
                  </a:lnTo>
                  <a:lnTo>
                    <a:pt x="15" y="102"/>
                  </a:lnTo>
                  <a:lnTo>
                    <a:pt x="0" y="190"/>
                  </a:lnTo>
                  <a:lnTo>
                    <a:pt x="15" y="307"/>
                  </a:lnTo>
                  <a:lnTo>
                    <a:pt x="72" y="438"/>
                  </a:lnTo>
                  <a:lnTo>
                    <a:pt x="175" y="526"/>
                  </a:lnTo>
                  <a:lnTo>
                    <a:pt x="254" y="570"/>
                  </a:lnTo>
                  <a:lnTo>
                    <a:pt x="335" y="584"/>
                  </a:lnTo>
                  <a:lnTo>
                    <a:pt x="400" y="563"/>
                  </a:lnTo>
                  <a:lnTo>
                    <a:pt x="436" y="526"/>
                  </a:lnTo>
                  <a:lnTo>
                    <a:pt x="459" y="438"/>
                  </a:lnTo>
                  <a:lnTo>
                    <a:pt x="452" y="336"/>
                  </a:lnTo>
                  <a:lnTo>
                    <a:pt x="429" y="249"/>
                  </a:lnTo>
                  <a:lnTo>
                    <a:pt x="574" y="169"/>
                  </a:lnTo>
                  <a:lnTo>
                    <a:pt x="590" y="133"/>
                  </a:lnTo>
                  <a:lnTo>
                    <a:pt x="574" y="117"/>
                  </a:lnTo>
                  <a:lnTo>
                    <a:pt x="414" y="212"/>
                  </a:lnTo>
                  <a:lnTo>
                    <a:pt x="385" y="169"/>
                  </a:lnTo>
                  <a:close/>
                </a:path>
              </a:pathLst>
            </a:custGeom>
            <a:grpFill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it-IT" sz="1600" b="1"/>
            </a:p>
          </p:txBody>
        </p:sp>
        <p:sp>
          <p:nvSpPr>
            <p:cNvPr id="78" name="Freeform 13">
              <a:extLst>
                <a:ext uri="{FF2B5EF4-FFF2-40B4-BE49-F238E27FC236}">
                  <a16:creationId xmlns:a16="http://schemas.microsoft.com/office/drawing/2014/main" id="{7DAC3225-0280-466E-BB5E-832ECD047C23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11478288" y="5009615"/>
              <a:ext cx="283608" cy="578602"/>
            </a:xfrm>
            <a:custGeom>
              <a:avLst/>
              <a:gdLst>
                <a:gd name="T0" fmla="*/ 146 w 525"/>
                <a:gd name="T1" fmla="*/ 1102 h 1306"/>
                <a:gd name="T2" fmla="*/ 50 w 525"/>
                <a:gd name="T3" fmla="*/ 1174 h 1306"/>
                <a:gd name="T4" fmla="*/ 22 w 525"/>
                <a:gd name="T5" fmla="*/ 1197 h 1306"/>
                <a:gd name="T6" fmla="*/ 0 w 525"/>
                <a:gd name="T7" fmla="*/ 1248 h 1306"/>
                <a:gd name="T8" fmla="*/ 29 w 525"/>
                <a:gd name="T9" fmla="*/ 1298 h 1306"/>
                <a:gd name="T10" fmla="*/ 58 w 525"/>
                <a:gd name="T11" fmla="*/ 1306 h 1306"/>
                <a:gd name="T12" fmla="*/ 146 w 525"/>
                <a:gd name="T13" fmla="*/ 1277 h 1306"/>
                <a:gd name="T14" fmla="*/ 277 w 525"/>
                <a:gd name="T15" fmla="*/ 1174 h 1306"/>
                <a:gd name="T16" fmla="*/ 394 w 525"/>
                <a:gd name="T17" fmla="*/ 1052 h 1306"/>
                <a:gd name="T18" fmla="*/ 518 w 525"/>
                <a:gd name="T19" fmla="*/ 912 h 1306"/>
                <a:gd name="T20" fmla="*/ 525 w 525"/>
                <a:gd name="T21" fmla="*/ 854 h 1306"/>
                <a:gd name="T22" fmla="*/ 525 w 525"/>
                <a:gd name="T23" fmla="*/ 694 h 1306"/>
                <a:gd name="T24" fmla="*/ 489 w 525"/>
                <a:gd name="T25" fmla="*/ 446 h 1306"/>
                <a:gd name="T26" fmla="*/ 511 w 525"/>
                <a:gd name="T27" fmla="*/ 300 h 1306"/>
                <a:gd name="T28" fmla="*/ 525 w 525"/>
                <a:gd name="T29" fmla="*/ 241 h 1306"/>
                <a:gd name="T30" fmla="*/ 503 w 525"/>
                <a:gd name="T31" fmla="*/ 212 h 1306"/>
                <a:gd name="T32" fmla="*/ 452 w 525"/>
                <a:gd name="T33" fmla="*/ 183 h 1306"/>
                <a:gd name="T34" fmla="*/ 415 w 525"/>
                <a:gd name="T35" fmla="*/ 161 h 1306"/>
                <a:gd name="T36" fmla="*/ 437 w 525"/>
                <a:gd name="T37" fmla="*/ 30 h 1306"/>
                <a:gd name="T38" fmla="*/ 423 w 525"/>
                <a:gd name="T39" fmla="*/ 0 h 1306"/>
                <a:gd name="T40" fmla="*/ 394 w 525"/>
                <a:gd name="T41" fmla="*/ 8 h 1306"/>
                <a:gd name="T42" fmla="*/ 379 w 525"/>
                <a:gd name="T43" fmla="*/ 176 h 1306"/>
                <a:gd name="T44" fmla="*/ 365 w 525"/>
                <a:gd name="T45" fmla="*/ 219 h 1306"/>
                <a:gd name="T46" fmla="*/ 358 w 525"/>
                <a:gd name="T47" fmla="*/ 248 h 1306"/>
                <a:gd name="T48" fmla="*/ 299 w 525"/>
                <a:gd name="T49" fmla="*/ 226 h 1306"/>
                <a:gd name="T50" fmla="*/ 255 w 525"/>
                <a:gd name="T51" fmla="*/ 226 h 1306"/>
                <a:gd name="T52" fmla="*/ 255 w 525"/>
                <a:gd name="T53" fmla="*/ 255 h 1306"/>
                <a:gd name="T54" fmla="*/ 284 w 525"/>
                <a:gd name="T55" fmla="*/ 278 h 1306"/>
                <a:gd name="T56" fmla="*/ 336 w 525"/>
                <a:gd name="T57" fmla="*/ 278 h 1306"/>
                <a:gd name="T58" fmla="*/ 372 w 525"/>
                <a:gd name="T59" fmla="*/ 307 h 1306"/>
                <a:gd name="T60" fmla="*/ 401 w 525"/>
                <a:gd name="T61" fmla="*/ 358 h 1306"/>
                <a:gd name="T62" fmla="*/ 430 w 525"/>
                <a:gd name="T63" fmla="*/ 438 h 1306"/>
                <a:gd name="T64" fmla="*/ 452 w 525"/>
                <a:gd name="T65" fmla="*/ 599 h 1306"/>
                <a:gd name="T66" fmla="*/ 452 w 525"/>
                <a:gd name="T67" fmla="*/ 744 h 1306"/>
                <a:gd name="T68" fmla="*/ 437 w 525"/>
                <a:gd name="T69" fmla="*/ 861 h 1306"/>
                <a:gd name="T70" fmla="*/ 408 w 525"/>
                <a:gd name="T71" fmla="*/ 912 h 1306"/>
                <a:gd name="T72" fmla="*/ 306 w 525"/>
                <a:gd name="T73" fmla="*/ 985 h 1306"/>
                <a:gd name="T74" fmla="*/ 196 w 525"/>
                <a:gd name="T75" fmla="*/ 1052 h 1306"/>
                <a:gd name="T76" fmla="*/ 146 w 525"/>
                <a:gd name="T77" fmla="*/ 1102 h 1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525" h="1306">
                  <a:moveTo>
                    <a:pt x="146" y="1102"/>
                  </a:moveTo>
                  <a:lnTo>
                    <a:pt x="50" y="1174"/>
                  </a:lnTo>
                  <a:lnTo>
                    <a:pt x="22" y="1197"/>
                  </a:lnTo>
                  <a:lnTo>
                    <a:pt x="0" y="1248"/>
                  </a:lnTo>
                  <a:lnTo>
                    <a:pt x="29" y="1298"/>
                  </a:lnTo>
                  <a:lnTo>
                    <a:pt x="58" y="1306"/>
                  </a:lnTo>
                  <a:lnTo>
                    <a:pt x="146" y="1277"/>
                  </a:lnTo>
                  <a:lnTo>
                    <a:pt x="277" y="1174"/>
                  </a:lnTo>
                  <a:lnTo>
                    <a:pt x="394" y="1052"/>
                  </a:lnTo>
                  <a:lnTo>
                    <a:pt x="518" y="912"/>
                  </a:lnTo>
                  <a:lnTo>
                    <a:pt x="525" y="854"/>
                  </a:lnTo>
                  <a:lnTo>
                    <a:pt x="525" y="694"/>
                  </a:lnTo>
                  <a:lnTo>
                    <a:pt x="489" y="446"/>
                  </a:lnTo>
                  <a:lnTo>
                    <a:pt x="511" y="300"/>
                  </a:lnTo>
                  <a:lnTo>
                    <a:pt x="525" y="241"/>
                  </a:lnTo>
                  <a:lnTo>
                    <a:pt x="503" y="212"/>
                  </a:lnTo>
                  <a:lnTo>
                    <a:pt x="452" y="183"/>
                  </a:lnTo>
                  <a:lnTo>
                    <a:pt x="415" y="161"/>
                  </a:lnTo>
                  <a:lnTo>
                    <a:pt x="437" y="30"/>
                  </a:lnTo>
                  <a:lnTo>
                    <a:pt x="423" y="0"/>
                  </a:lnTo>
                  <a:lnTo>
                    <a:pt x="394" y="8"/>
                  </a:lnTo>
                  <a:lnTo>
                    <a:pt x="379" y="176"/>
                  </a:lnTo>
                  <a:lnTo>
                    <a:pt x="365" y="219"/>
                  </a:lnTo>
                  <a:lnTo>
                    <a:pt x="358" y="248"/>
                  </a:lnTo>
                  <a:lnTo>
                    <a:pt x="299" y="226"/>
                  </a:lnTo>
                  <a:lnTo>
                    <a:pt x="255" y="226"/>
                  </a:lnTo>
                  <a:lnTo>
                    <a:pt x="255" y="255"/>
                  </a:lnTo>
                  <a:lnTo>
                    <a:pt x="284" y="278"/>
                  </a:lnTo>
                  <a:lnTo>
                    <a:pt x="336" y="278"/>
                  </a:lnTo>
                  <a:lnTo>
                    <a:pt x="372" y="307"/>
                  </a:lnTo>
                  <a:lnTo>
                    <a:pt x="401" y="358"/>
                  </a:lnTo>
                  <a:lnTo>
                    <a:pt x="430" y="438"/>
                  </a:lnTo>
                  <a:lnTo>
                    <a:pt x="452" y="599"/>
                  </a:lnTo>
                  <a:lnTo>
                    <a:pt x="452" y="744"/>
                  </a:lnTo>
                  <a:lnTo>
                    <a:pt x="437" y="861"/>
                  </a:lnTo>
                  <a:lnTo>
                    <a:pt x="408" y="912"/>
                  </a:lnTo>
                  <a:lnTo>
                    <a:pt x="306" y="985"/>
                  </a:lnTo>
                  <a:lnTo>
                    <a:pt x="196" y="1052"/>
                  </a:lnTo>
                  <a:lnTo>
                    <a:pt x="146" y="1102"/>
                  </a:lnTo>
                  <a:close/>
                </a:path>
              </a:pathLst>
            </a:custGeom>
            <a:grpFill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it-IT" sz="1600" b="1"/>
            </a:p>
          </p:txBody>
        </p:sp>
        <p:sp>
          <p:nvSpPr>
            <p:cNvPr id="79" name="Freeform 14">
              <a:extLst>
                <a:ext uri="{FF2B5EF4-FFF2-40B4-BE49-F238E27FC236}">
                  <a16:creationId xmlns:a16="http://schemas.microsoft.com/office/drawing/2014/main" id="{6FBA7775-9028-404C-9C0F-17C8DA41AFD4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11849410" y="5543096"/>
              <a:ext cx="256058" cy="347692"/>
            </a:xfrm>
            <a:custGeom>
              <a:avLst/>
              <a:gdLst>
                <a:gd name="T0" fmla="*/ 475 w 475"/>
                <a:gd name="T1" fmla="*/ 21 h 787"/>
                <a:gd name="T2" fmla="*/ 423 w 475"/>
                <a:gd name="T3" fmla="*/ 0 h 787"/>
                <a:gd name="T4" fmla="*/ 313 w 475"/>
                <a:gd name="T5" fmla="*/ 7 h 787"/>
                <a:gd name="T6" fmla="*/ 218 w 475"/>
                <a:gd name="T7" fmla="*/ 80 h 787"/>
                <a:gd name="T8" fmla="*/ 79 w 475"/>
                <a:gd name="T9" fmla="*/ 233 h 787"/>
                <a:gd name="T10" fmla="*/ 7 w 475"/>
                <a:gd name="T11" fmla="*/ 357 h 787"/>
                <a:gd name="T12" fmla="*/ 0 w 475"/>
                <a:gd name="T13" fmla="*/ 401 h 787"/>
                <a:gd name="T14" fmla="*/ 36 w 475"/>
                <a:gd name="T15" fmla="*/ 482 h 787"/>
                <a:gd name="T16" fmla="*/ 115 w 475"/>
                <a:gd name="T17" fmla="*/ 518 h 787"/>
                <a:gd name="T18" fmla="*/ 218 w 475"/>
                <a:gd name="T19" fmla="*/ 561 h 787"/>
                <a:gd name="T20" fmla="*/ 299 w 475"/>
                <a:gd name="T21" fmla="*/ 583 h 787"/>
                <a:gd name="T22" fmla="*/ 335 w 475"/>
                <a:gd name="T23" fmla="*/ 620 h 787"/>
                <a:gd name="T24" fmla="*/ 313 w 475"/>
                <a:gd name="T25" fmla="*/ 671 h 787"/>
                <a:gd name="T26" fmla="*/ 255 w 475"/>
                <a:gd name="T27" fmla="*/ 730 h 787"/>
                <a:gd name="T28" fmla="*/ 182 w 475"/>
                <a:gd name="T29" fmla="*/ 737 h 787"/>
                <a:gd name="T30" fmla="*/ 131 w 475"/>
                <a:gd name="T31" fmla="*/ 714 h 787"/>
                <a:gd name="T32" fmla="*/ 101 w 475"/>
                <a:gd name="T33" fmla="*/ 737 h 787"/>
                <a:gd name="T34" fmla="*/ 108 w 475"/>
                <a:gd name="T35" fmla="*/ 766 h 787"/>
                <a:gd name="T36" fmla="*/ 167 w 475"/>
                <a:gd name="T37" fmla="*/ 787 h 787"/>
                <a:gd name="T38" fmla="*/ 255 w 475"/>
                <a:gd name="T39" fmla="*/ 787 h 787"/>
                <a:gd name="T40" fmla="*/ 335 w 475"/>
                <a:gd name="T41" fmla="*/ 766 h 787"/>
                <a:gd name="T42" fmla="*/ 379 w 475"/>
                <a:gd name="T43" fmla="*/ 737 h 787"/>
                <a:gd name="T44" fmla="*/ 408 w 475"/>
                <a:gd name="T45" fmla="*/ 685 h 787"/>
                <a:gd name="T46" fmla="*/ 423 w 475"/>
                <a:gd name="T47" fmla="*/ 627 h 787"/>
                <a:gd name="T48" fmla="*/ 387 w 475"/>
                <a:gd name="T49" fmla="*/ 575 h 787"/>
                <a:gd name="T50" fmla="*/ 299 w 475"/>
                <a:gd name="T51" fmla="*/ 539 h 787"/>
                <a:gd name="T52" fmla="*/ 196 w 475"/>
                <a:gd name="T53" fmla="*/ 510 h 787"/>
                <a:gd name="T54" fmla="*/ 108 w 475"/>
                <a:gd name="T55" fmla="*/ 460 h 787"/>
                <a:gd name="T56" fmla="*/ 87 w 475"/>
                <a:gd name="T57" fmla="*/ 415 h 787"/>
                <a:gd name="T58" fmla="*/ 101 w 475"/>
                <a:gd name="T59" fmla="*/ 336 h 787"/>
                <a:gd name="T60" fmla="*/ 167 w 475"/>
                <a:gd name="T61" fmla="*/ 233 h 787"/>
                <a:gd name="T62" fmla="*/ 248 w 475"/>
                <a:gd name="T63" fmla="*/ 174 h 787"/>
                <a:gd name="T64" fmla="*/ 372 w 475"/>
                <a:gd name="T65" fmla="*/ 131 h 787"/>
                <a:gd name="T66" fmla="*/ 475 w 475"/>
                <a:gd name="T67" fmla="*/ 109 h 787"/>
                <a:gd name="T68" fmla="*/ 475 w 475"/>
                <a:gd name="T69" fmla="*/ 50 h 787"/>
                <a:gd name="T70" fmla="*/ 475 w 475"/>
                <a:gd name="T71" fmla="*/ 21 h 7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475" h="787">
                  <a:moveTo>
                    <a:pt x="475" y="21"/>
                  </a:moveTo>
                  <a:lnTo>
                    <a:pt x="423" y="0"/>
                  </a:lnTo>
                  <a:lnTo>
                    <a:pt x="313" y="7"/>
                  </a:lnTo>
                  <a:lnTo>
                    <a:pt x="218" y="80"/>
                  </a:lnTo>
                  <a:lnTo>
                    <a:pt x="79" y="233"/>
                  </a:lnTo>
                  <a:lnTo>
                    <a:pt x="7" y="357"/>
                  </a:lnTo>
                  <a:lnTo>
                    <a:pt x="0" y="401"/>
                  </a:lnTo>
                  <a:lnTo>
                    <a:pt x="36" y="482"/>
                  </a:lnTo>
                  <a:lnTo>
                    <a:pt x="115" y="518"/>
                  </a:lnTo>
                  <a:lnTo>
                    <a:pt x="218" y="561"/>
                  </a:lnTo>
                  <a:lnTo>
                    <a:pt x="299" y="583"/>
                  </a:lnTo>
                  <a:lnTo>
                    <a:pt x="335" y="620"/>
                  </a:lnTo>
                  <a:lnTo>
                    <a:pt x="313" y="671"/>
                  </a:lnTo>
                  <a:lnTo>
                    <a:pt x="255" y="730"/>
                  </a:lnTo>
                  <a:lnTo>
                    <a:pt x="182" y="737"/>
                  </a:lnTo>
                  <a:lnTo>
                    <a:pt x="131" y="714"/>
                  </a:lnTo>
                  <a:lnTo>
                    <a:pt x="101" y="737"/>
                  </a:lnTo>
                  <a:lnTo>
                    <a:pt x="108" y="766"/>
                  </a:lnTo>
                  <a:lnTo>
                    <a:pt x="167" y="787"/>
                  </a:lnTo>
                  <a:lnTo>
                    <a:pt x="255" y="787"/>
                  </a:lnTo>
                  <a:lnTo>
                    <a:pt x="335" y="766"/>
                  </a:lnTo>
                  <a:lnTo>
                    <a:pt x="379" y="737"/>
                  </a:lnTo>
                  <a:lnTo>
                    <a:pt x="408" y="685"/>
                  </a:lnTo>
                  <a:lnTo>
                    <a:pt x="423" y="627"/>
                  </a:lnTo>
                  <a:lnTo>
                    <a:pt x="387" y="575"/>
                  </a:lnTo>
                  <a:lnTo>
                    <a:pt x="299" y="539"/>
                  </a:lnTo>
                  <a:lnTo>
                    <a:pt x="196" y="510"/>
                  </a:lnTo>
                  <a:lnTo>
                    <a:pt x="108" y="460"/>
                  </a:lnTo>
                  <a:lnTo>
                    <a:pt x="87" y="415"/>
                  </a:lnTo>
                  <a:lnTo>
                    <a:pt x="101" y="336"/>
                  </a:lnTo>
                  <a:lnTo>
                    <a:pt x="167" y="233"/>
                  </a:lnTo>
                  <a:lnTo>
                    <a:pt x="248" y="174"/>
                  </a:lnTo>
                  <a:lnTo>
                    <a:pt x="372" y="131"/>
                  </a:lnTo>
                  <a:lnTo>
                    <a:pt x="475" y="109"/>
                  </a:lnTo>
                  <a:lnTo>
                    <a:pt x="475" y="50"/>
                  </a:lnTo>
                  <a:lnTo>
                    <a:pt x="475" y="21"/>
                  </a:lnTo>
                  <a:close/>
                </a:path>
              </a:pathLst>
            </a:custGeom>
            <a:grpFill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it-IT" sz="1600" b="1"/>
            </a:p>
          </p:txBody>
        </p:sp>
        <p:sp>
          <p:nvSpPr>
            <p:cNvPr id="80" name="Freeform 15">
              <a:extLst>
                <a:ext uri="{FF2B5EF4-FFF2-40B4-BE49-F238E27FC236}">
                  <a16:creationId xmlns:a16="http://schemas.microsoft.com/office/drawing/2014/main" id="{0E101AA0-A4FB-4C95-89C2-71CF6C15D3C5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11656556" y="5527171"/>
              <a:ext cx="239852" cy="428643"/>
            </a:xfrm>
            <a:custGeom>
              <a:avLst/>
              <a:gdLst>
                <a:gd name="T0" fmla="*/ 386 w 444"/>
                <a:gd name="T1" fmla="*/ 305 h 969"/>
                <a:gd name="T2" fmla="*/ 342 w 444"/>
                <a:gd name="T3" fmla="*/ 124 h 969"/>
                <a:gd name="T4" fmla="*/ 291 w 444"/>
                <a:gd name="T5" fmla="*/ 36 h 969"/>
                <a:gd name="T6" fmla="*/ 182 w 444"/>
                <a:gd name="T7" fmla="*/ 0 h 969"/>
                <a:gd name="T8" fmla="*/ 72 w 444"/>
                <a:gd name="T9" fmla="*/ 14 h 969"/>
                <a:gd name="T10" fmla="*/ 21 w 444"/>
                <a:gd name="T11" fmla="*/ 109 h 969"/>
                <a:gd name="T12" fmla="*/ 29 w 444"/>
                <a:gd name="T13" fmla="*/ 226 h 969"/>
                <a:gd name="T14" fmla="*/ 57 w 444"/>
                <a:gd name="T15" fmla="*/ 415 h 969"/>
                <a:gd name="T16" fmla="*/ 57 w 444"/>
                <a:gd name="T17" fmla="*/ 582 h 969"/>
                <a:gd name="T18" fmla="*/ 21 w 444"/>
                <a:gd name="T19" fmla="*/ 728 h 969"/>
                <a:gd name="T20" fmla="*/ 0 w 444"/>
                <a:gd name="T21" fmla="*/ 809 h 969"/>
                <a:gd name="T22" fmla="*/ 14 w 444"/>
                <a:gd name="T23" fmla="*/ 881 h 969"/>
                <a:gd name="T24" fmla="*/ 65 w 444"/>
                <a:gd name="T25" fmla="*/ 919 h 969"/>
                <a:gd name="T26" fmla="*/ 131 w 444"/>
                <a:gd name="T27" fmla="*/ 955 h 969"/>
                <a:gd name="T28" fmla="*/ 196 w 444"/>
                <a:gd name="T29" fmla="*/ 969 h 969"/>
                <a:gd name="T30" fmla="*/ 277 w 444"/>
                <a:gd name="T31" fmla="*/ 969 h 969"/>
                <a:gd name="T32" fmla="*/ 372 w 444"/>
                <a:gd name="T33" fmla="*/ 896 h 969"/>
                <a:gd name="T34" fmla="*/ 444 w 444"/>
                <a:gd name="T35" fmla="*/ 743 h 969"/>
                <a:gd name="T36" fmla="*/ 437 w 444"/>
                <a:gd name="T37" fmla="*/ 604 h 969"/>
                <a:gd name="T38" fmla="*/ 394 w 444"/>
                <a:gd name="T39" fmla="*/ 444 h 969"/>
                <a:gd name="T40" fmla="*/ 386 w 444"/>
                <a:gd name="T41" fmla="*/ 305 h 9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444" h="969">
                  <a:moveTo>
                    <a:pt x="386" y="305"/>
                  </a:moveTo>
                  <a:lnTo>
                    <a:pt x="342" y="124"/>
                  </a:lnTo>
                  <a:lnTo>
                    <a:pt x="291" y="36"/>
                  </a:lnTo>
                  <a:lnTo>
                    <a:pt x="182" y="0"/>
                  </a:lnTo>
                  <a:lnTo>
                    <a:pt x="72" y="14"/>
                  </a:lnTo>
                  <a:lnTo>
                    <a:pt x="21" y="109"/>
                  </a:lnTo>
                  <a:lnTo>
                    <a:pt x="29" y="226"/>
                  </a:lnTo>
                  <a:lnTo>
                    <a:pt x="57" y="415"/>
                  </a:lnTo>
                  <a:lnTo>
                    <a:pt x="57" y="582"/>
                  </a:lnTo>
                  <a:lnTo>
                    <a:pt x="21" y="728"/>
                  </a:lnTo>
                  <a:lnTo>
                    <a:pt x="0" y="809"/>
                  </a:lnTo>
                  <a:lnTo>
                    <a:pt x="14" y="881"/>
                  </a:lnTo>
                  <a:lnTo>
                    <a:pt x="65" y="919"/>
                  </a:lnTo>
                  <a:lnTo>
                    <a:pt x="131" y="955"/>
                  </a:lnTo>
                  <a:lnTo>
                    <a:pt x="196" y="969"/>
                  </a:lnTo>
                  <a:lnTo>
                    <a:pt x="277" y="969"/>
                  </a:lnTo>
                  <a:lnTo>
                    <a:pt x="372" y="896"/>
                  </a:lnTo>
                  <a:lnTo>
                    <a:pt x="444" y="743"/>
                  </a:lnTo>
                  <a:lnTo>
                    <a:pt x="437" y="604"/>
                  </a:lnTo>
                  <a:lnTo>
                    <a:pt x="394" y="444"/>
                  </a:lnTo>
                  <a:lnTo>
                    <a:pt x="386" y="305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it-IT" sz="1600" b="1"/>
            </a:p>
          </p:txBody>
        </p:sp>
        <p:sp>
          <p:nvSpPr>
            <p:cNvPr id="81" name="Freeform 16">
              <a:extLst>
                <a:ext uri="{FF2B5EF4-FFF2-40B4-BE49-F238E27FC236}">
                  <a16:creationId xmlns:a16="http://schemas.microsoft.com/office/drawing/2014/main" id="{7302CCAC-3BE6-44EE-BAEE-6435189E3539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11786206" y="5874863"/>
              <a:ext cx="181509" cy="621068"/>
            </a:xfrm>
            <a:custGeom>
              <a:avLst/>
              <a:gdLst>
                <a:gd name="T0" fmla="*/ 322 w 338"/>
                <a:gd name="T1" fmla="*/ 22 h 1402"/>
                <a:gd name="T2" fmla="*/ 235 w 338"/>
                <a:gd name="T3" fmla="*/ 0 h 1402"/>
                <a:gd name="T4" fmla="*/ 183 w 338"/>
                <a:gd name="T5" fmla="*/ 22 h 1402"/>
                <a:gd name="T6" fmla="*/ 162 w 338"/>
                <a:gd name="T7" fmla="*/ 94 h 1402"/>
                <a:gd name="T8" fmla="*/ 183 w 338"/>
                <a:gd name="T9" fmla="*/ 495 h 1402"/>
                <a:gd name="T10" fmla="*/ 183 w 338"/>
                <a:gd name="T11" fmla="*/ 591 h 1402"/>
                <a:gd name="T12" fmla="*/ 154 w 338"/>
                <a:gd name="T13" fmla="*/ 767 h 1402"/>
                <a:gd name="T14" fmla="*/ 147 w 338"/>
                <a:gd name="T15" fmla="*/ 970 h 1402"/>
                <a:gd name="T16" fmla="*/ 162 w 338"/>
                <a:gd name="T17" fmla="*/ 1073 h 1402"/>
                <a:gd name="T18" fmla="*/ 147 w 338"/>
                <a:gd name="T19" fmla="*/ 1130 h 1402"/>
                <a:gd name="T20" fmla="*/ 45 w 338"/>
                <a:gd name="T21" fmla="*/ 1218 h 1402"/>
                <a:gd name="T22" fmla="*/ 0 w 338"/>
                <a:gd name="T23" fmla="*/ 1328 h 1402"/>
                <a:gd name="T24" fmla="*/ 9 w 338"/>
                <a:gd name="T25" fmla="*/ 1364 h 1402"/>
                <a:gd name="T26" fmla="*/ 88 w 338"/>
                <a:gd name="T27" fmla="*/ 1402 h 1402"/>
                <a:gd name="T28" fmla="*/ 110 w 338"/>
                <a:gd name="T29" fmla="*/ 1386 h 1402"/>
                <a:gd name="T30" fmla="*/ 118 w 338"/>
                <a:gd name="T31" fmla="*/ 1321 h 1402"/>
                <a:gd name="T32" fmla="*/ 140 w 338"/>
                <a:gd name="T33" fmla="*/ 1226 h 1402"/>
                <a:gd name="T34" fmla="*/ 176 w 338"/>
                <a:gd name="T35" fmla="*/ 1182 h 1402"/>
                <a:gd name="T36" fmla="*/ 219 w 338"/>
                <a:gd name="T37" fmla="*/ 1153 h 1402"/>
                <a:gd name="T38" fmla="*/ 257 w 338"/>
                <a:gd name="T39" fmla="*/ 1116 h 1402"/>
                <a:gd name="T40" fmla="*/ 264 w 338"/>
                <a:gd name="T41" fmla="*/ 1087 h 1402"/>
                <a:gd name="T42" fmla="*/ 242 w 338"/>
                <a:gd name="T43" fmla="*/ 1051 h 1402"/>
                <a:gd name="T44" fmla="*/ 219 w 338"/>
                <a:gd name="T45" fmla="*/ 1029 h 1402"/>
                <a:gd name="T46" fmla="*/ 205 w 338"/>
                <a:gd name="T47" fmla="*/ 941 h 1402"/>
                <a:gd name="T48" fmla="*/ 219 w 338"/>
                <a:gd name="T49" fmla="*/ 758 h 1402"/>
                <a:gd name="T50" fmla="*/ 271 w 338"/>
                <a:gd name="T51" fmla="*/ 547 h 1402"/>
                <a:gd name="T52" fmla="*/ 322 w 338"/>
                <a:gd name="T53" fmla="*/ 378 h 1402"/>
                <a:gd name="T54" fmla="*/ 338 w 338"/>
                <a:gd name="T55" fmla="*/ 175 h 1402"/>
                <a:gd name="T56" fmla="*/ 322 w 338"/>
                <a:gd name="T57" fmla="*/ 22 h 14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338" h="1402">
                  <a:moveTo>
                    <a:pt x="322" y="22"/>
                  </a:moveTo>
                  <a:lnTo>
                    <a:pt x="235" y="0"/>
                  </a:lnTo>
                  <a:lnTo>
                    <a:pt x="183" y="22"/>
                  </a:lnTo>
                  <a:lnTo>
                    <a:pt x="162" y="94"/>
                  </a:lnTo>
                  <a:lnTo>
                    <a:pt x="183" y="495"/>
                  </a:lnTo>
                  <a:lnTo>
                    <a:pt x="183" y="591"/>
                  </a:lnTo>
                  <a:lnTo>
                    <a:pt x="154" y="767"/>
                  </a:lnTo>
                  <a:lnTo>
                    <a:pt x="147" y="970"/>
                  </a:lnTo>
                  <a:lnTo>
                    <a:pt x="162" y="1073"/>
                  </a:lnTo>
                  <a:lnTo>
                    <a:pt x="147" y="1130"/>
                  </a:lnTo>
                  <a:lnTo>
                    <a:pt x="45" y="1218"/>
                  </a:lnTo>
                  <a:lnTo>
                    <a:pt x="0" y="1328"/>
                  </a:lnTo>
                  <a:lnTo>
                    <a:pt x="9" y="1364"/>
                  </a:lnTo>
                  <a:lnTo>
                    <a:pt x="88" y="1402"/>
                  </a:lnTo>
                  <a:lnTo>
                    <a:pt x="110" y="1386"/>
                  </a:lnTo>
                  <a:lnTo>
                    <a:pt x="118" y="1321"/>
                  </a:lnTo>
                  <a:lnTo>
                    <a:pt x="140" y="1226"/>
                  </a:lnTo>
                  <a:lnTo>
                    <a:pt x="176" y="1182"/>
                  </a:lnTo>
                  <a:lnTo>
                    <a:pt x="219" y="1153"/>
                  </a:lnTo>
                  <a:lnTo>
                    <a:pt x="257" y="1116"/>
                  </a:lnTo>
                  <a:lnTo>
                    <a:pt x="264" y="1087"/>
                  </a:lnTo>
                  <a:lnTo>
                    <a:pt x="242" y="1051"/>
                  </a:lnTo>
                  <a:lnTo>
                    <a:pt x="219" y="1029"/>
                  </a:lnTo>
                  <a:lnTo>
                    <a:pt x="205" y="941"/>
                  </a:lnTo>
                  <a:lnTo>
                    <a:pt x="219" y="758"/>
                  </a:lnTo>
                  <a:lnTo>
                    <a:pt x="271" y="547"/>
                  </a:lnTo>
                  <a:lnTo>
                    <a:pt x="322" y="378"/>
                  </a:lnTo>
                  <a:lnTo>
                    <a:pt x="338" y="175"/>
                  </a:lnTo>
                  <a:lnTo>
                    <a:pt x="322" y="22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it-IT" sz="1600" b="1"/>
            </a:p>
          </p:txBody>
        </p:sp>
        <p:sp>
          <p:nvSpPr>
            <p:cNvPr id="82" name="Freeform 17">
              <a:extLst>
                <a:ext uri="{FF2B5EF4-FFF2-40B4-BE49-F238E27FC236}">
                  <a16:creationId xmlns:a16="http://schemas.microsoft.com/office/drawing/2014/main" id="{8454D7C8-6687-42EE-A06A-9E7DE5670B79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11470185" y="5874863"/>
              <a:ext cx="299815" cy="522865"/>
            </a:xfrm>
            <a:custGeom>
              <a:avLst/>
              <a:gdLst>
                <a:gd name="T0" fmla="*/ 182 w 555"/>
                <a:gd name="T1" fmla="*/ 175 h 1182"/>
                <a:gd name="T2" fmla="*/ 168 w 555"/>
                <a:gd name="T3" fmla="*/ 58 h 1182"/>
                <a:gd name="T4" fmla="*/ 103 w 555"/>
                <a:gd name="T5" fmla="*/ 0 h 1182"/>
                <a:gd name="T6" fmla="*/ 8 w 555"/>
                <a:gd name="T7" fmla="*/ 8 h 1182"/>
                <a:gd name="T8" fmla="*/ 0 w 555"/>
                <a:gd name="T9" fmla="*/ 58 h 1182"/>
                <a:gd name="T10" fmla="*/ 8 w 555"/>
                <a:gd name="T11" fmla="*/ 168 h 1182"/>
                <a:gd name="T12" fmla="*/ 58 w 555"/>
                <a:gd name="T13" fmla="*/ 335 h 1182"/>
                <a:gd name="T14" fmla="*/ 96 w 555"/>
                <a:gd name="T15" fmla="*/ 459 h 1182"/>
                <a:gd name="T16" fmla="*/ 139 w 555"/>
                <a:gd name="T17" fmla="*/ 627 h 1182"/>
                <a:gd name="T18" fmla="*/ 153 w 555"/>
                <a:gd name="T19" fmla="*/ 772 h 1182"/>
                <a:gd name="T20" fmla="*/ 153 w 555"/>
                <a:gd name="T21" fmla="*/ 889 h 1182"/>
                <a:gd name="T22" fmla="*/ 132 w 555"/>
                <a:gd name="T23" fmla="*/ 977 h 1182"/>
                <a:gd name="T24" fmla="*/ 110 w 555"/>
                <a:gd name="T25" fmla="*/ 1006 h 1182"/>
                <a:gd name="T26" fmla="*/ 110 w 555"/>
                <a:gd name="T27" fmla="*/ 1035 h 1182"/>
                <a:gd name="T28" fmla="*/ 139 w 555"/>
                <a:gd name="T29" fmla="*/ 1080 h 1182"/>
                <a:gd name="T30" fmla="*/ 189 w 555"/>
                <a:gd name="T31" fmla="*/ 1094 h 1182"/>
                <a:gd name="T32" fmla="*/ 270 w 555"/>
                <a:gd name="T33" fmla="*/ 1094 h 1182"/>
                <a:gd name="T34" fmla="*/ 416 w 555"/>
                <a:gd name="T35" fmla="*/ 1130 h 1182"/>
                <a:gd name="T36" fmla="*/ 459 w 555"/>
                <a:gd name="T37" fmla="*/ 1182 h 1182"/>
                <a:gd name="T38" fmla="*/ 526 w 555"/>
                <a:gd name="T39" fmla="*/ 1152 h 1182"/>
                <a:gd name="T40" fmla="*/ 555 w 555"/>
                <a:gd name="T41" fmla="*/ 1080 h 1182"/>
                <a:gd name="T42" fmla="*/ 526 w 555"/>
                <a:gd name="T43" fmla="*/ 1051 h 1182"/>
                <a:gd name="T44" fmla="*/ 402 w 555"/>
                <a:gd name="T45" fmla="*/ 1035 h 1182"/>
                <a:gd name="T46" fmla="*/ 263 w 555"/>
                <a:gd name="T47" fmla="*/ 1035 h 1182"/>
                <a:gd name="T48" fmla="*/ 204 w 555"/>
                <a:gd name="T49" fmla="*/ 1028 h 1182"/>
                <a:gd name="T50" fmla="*/ 189 w 555"/>
                <a:gd name="T51" fmla="*/ 985 h 1182"/>
                <a:gd name="T52" fmla="*/ 204 w 555"/>
                <a:gd name="T53" fmla="*/ 904 h 1182"/>
                <a:gd name="T54" fmla="*/ 213 w 555"/>
                <a:gd name="T55" fmla="*/ 765 h 1182"/>
                <a:gd name="T56" fmla="*/ 197 w 555"/>
                <a:gd name="T57" fmla="*/ 612 h 1182"/>
                <a:gd name="T58" fmla="*/ 175 w 555"/>
                <a:gd name="T59" fmla="*/ 409 h 1182"/>
                <a:gd name="T60" fmla="*/ 182 w 555"/>
                <a:gd name="T61" fmla="*/ 233 h 1182"/>
                <a:gd name="T62" fmla="*/ 182 w 555"/>
                <a:gd name="T63" fmla="*/ 175 h 1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555" h="1182">
                  <a:moveTo>
                    <a:pt x="182" y="175"/>
                  </a:moveTo>
                  <a:lnTo>
                    <a:pt x="168" y="58"/>
                  </a:lnTo>
                  <a:lnTo>
                    <a:pt x="103" y="0"/>
                  </a:lnTo>
                  <a:lnTo>
                    <a:pt x="8" y="8"/>
                  </a:lnTo>
                  <a:lnTo>
                    <a:pt x="0" y="58"/>
                  </a:lnTo>
                  <a:lnTo>
                    <a:pt x="8" y="168"/>
                  </a:lnTo>
                  <a:lnTo>
                    <a:pt x="58" y="335"/>
                  </a:lnTo>
                  <a:lnTo>
                    <a:pt x="96" y="459"/>
                  </a:lnTo>
                  <a:lnTo>
                    <a:pt x="139" y="627"/>
                  </a:lnTo>
                  <a:lnTo>
                    <a:pt x="153" y="772"/>
                  </a:lnTo>
                  <a:lnTo>
                    <a:pt x="153" y="889"/>
                  </a:lnTo>
                  <a:lnTo>
                    <a:pt x="132" y="977"/>
                  </a:lnTo>
                  <a:lnTo>
                    <a:pt x="110" y="1006"/>
                  </a:lnTo>
                  <a:lnTo>
                    <a:pt x="110" y="1035"/>
                  </a:lnTo>
                  <a:lnTo>
                    <a:pt x="139" y="1080"/>
                  </a:lnTo>
                  <a:lnTo>
                    <a:pt x="189" y="1094"/>
                  </a:lnTo>
                  <a:lnTo>
                    <a:pt x="270" y="1094"/>
                  </a:lnTo>
                  <a:lnTo>
                    <a:pt x="416" y="1130"/>
                  </a:lnTo>
                  <a:lnTo>
                    <a:pt x="459" y="1182"/>
                  </a:lnTo>
                  <a:lnTo>
                    <a:pt x="526" y="1152"/>
                  </a:lnTo>
                  <a:lnTo>
                    <a:pt x="555" y="1080"/>
                  </a:lnTo>
                  <a:lnTo>
                    <a:pt x="526" y="1051"/>
                  </a:lnTo>
                  <a:lnTo>
                    <a:pt x="402" y="1035"/>
                  </a:lnTo>
                  <a:lnTo>
                    <a:pt x="263" y="1035"/>
                  </a:lnTo>
                  <a:lnTo>
                    <a:pt x="204" y="1028"/>
                  </a:lnTo>
                  <a:lnTo>
                    <a:pt x="189" y="985"/>
                  </a:lnTo>
                  <a:lnTo>
                    <a:pt x="204" y="904"/>
                  </a:lnTo>
                  <a:lnTo>
                    <a:pt x="213" y="765"/>
                  </a:lnTo>
                  <a:lnTo>
                    <a:pt x="197" y="612"/>
                  </a:lnTo>
                  <a:lnTo>
                    <a:pt x="175" y="409"/>
                  </a:lnTo>
                  <a:lnTo>
                    <a:pt x="182" y="233"/>
                  </a:lnTo>
                  <a:lnTo>
                    <a:pt x="182" y="175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it-IT" sz="1600" b="1"/>
            </a:p>
          </p:txBody>
        </p:sp>
      </p:grpSp>
      <p:sp>
        <p:nvSpPr>
          <p:cNvPr id="83" name="Fumetto: ovale 82">
            <a:extLst>
              <a:ext uri="{FF2B5EF4-FFF2-40B4-BE49-F238E27FC236}">
                <a16:creationId xmlns:a16="http://schemas.microsoft.com/office/drawing/2014/main" id="{D2887949-E824-4E31-BB21-A50B675123C1}"/>
              </a:ext>
            </a:extLst>
          </p:cNvPr>
          <p:cNvSpPr/>
          <p:nvPr/>
        </p:nvSpPr>
        <p:spPr>
          <a:xfrm flipH="1">
            <a:off x="4796348" y="-823777"/>
            <a:ext cx="2633747" cy="2634979"/>
          </a:xfrm>
          <a:prstGeom prst="wedgeEllipseCallout">
            <a:avLst>
              <a:gd name="adj1" fmla="val 57855"/>
              <a:gd name="adj2" fmla="val 30473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indent="126365"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Si noti la non linearità del profilo</a:t>
            </a:r>
          </a:p>
        </p:txBody>
      </p:sp>
    </p:spTree>
    <p:extLst>
      <p:ext uri="{BB962C8B-B14F-4D97-AF65-F5344CB8AC3E}">
        <p14:creationId xmlns:p14="http://schemas.microsoft.com/office/powerpoint/2010/main" val="3820757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3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3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3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3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3" dur="3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3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5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" grpId="0" uiExpand="1" build="p" bldLvl="2"/>
      <p:bldP spid="22" grpId="0"/>
      <p:bldP spid="31" grpId="0"/>
      <p:bldP spid="53" grpId="0"/>
      <p:bldP spid="10" grpId="0" animBg="1"/>
      <p:bldP spid="8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CasellaDiTesto 3">
            <a:extLst>
              <a:ext uri="{FF2B5EF4-FFF2-40B4-BE49-F238E27FC236}">
                <a16:creationId xmlns:a16="http://schemas.microsoft.com/office/drawing/2014/main" id="{3894BF5C-FCD3-4290-88B2-178A4077D0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2113" y="-92075"/>
            <a:ext cx="673735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it-IT" altLang="it-IT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Conducibilità termica k=k(T), crescente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it-IT" altLang="it-IT" sz="2400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Esercizio </a:t>
            </a:r>
            <a:r>
              <a:rPr lang="it-IT" altLang="it-IT" sz="2400" i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1 - c</a:t>
            </a:r>
            <a:endParaRPr lang="it-IT" altLang="it-IT" sz="2400" i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F9E61DB4-98B3-4E1F-BF55-2E3009F8C772}"/>
              </a:ext>
            </a:extLst>
          </p:cNvPr>
          <p:cNvSpPr txBox="1"/>
          <p:nvPr/>
        </p:nvSpPr>
        <p:spPr>
          <a:xfrm>
            <a:off x="0" y="6416675"/>
            <a:ext cx="9120188" cy="260350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100">
                <a:solidFill>
                  <a:schemeClr val="bg1">
                    <a:lumMod val="65000"/>
                  </a:schemeClr>
                </a:solidFill>
                <a:latin typeface="+mn-lt"/>
              </a:rPr>
              <a:t>ESERCITAZIONE n°2                                                                                           TRASMISSIONE DEL CALORE</a:t>
            </a:r>
          </a:p>
        </p:txBody>
      </p:sp>
      <p:sp>
        <p:nvSpPr>
          <p:cNvPr id="19460" name="Rectangle 4">
            <a:extLst>
              <a:ext uri="{FF2B5EF4-FFF2-40B4-BE49-F238E27FC236}">
                <a16:creationId xmlns:a16="http://schemas.microsoft.com/office/drawing/2014/main" id="{BAF1B8D4-C9D1-480D-89C0-6B906B08FB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it-IT" altLang="it-IT" sz="1800"/>
          </a:p>
        </p:txBody>
      </p:sp>
      <p:graphicFrame>
        <p:nvGraphicFramePr>
          <p:cNvPr id="8" name="Oggetto 7">
            <a:extLst>
              <a:ext uri="{FF2B5EF4-FFF2-40B4-BE49-F238E27FC236}">
                <a16:creationId xmlns:a16="http://schemas.microsoft.com/office/drawing/2014/main" id="{BD233113-5B10-4472-A634-949F20249F7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01600" y="2316163"/>
          <a:ext cx="2543175" cy="612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92" name="Equation" r:id="rId3" imgW="1777229" imgH="431613" progId="Equation.DSMT4">
                  <p:embed/>
                </p:oleObj>
              </mc:Choice>
              <mc:Fallback>
                <p:oleObj name="Equation" r:id="rId3" imgW="1777229" imgH="431613" progId="Equation.DSMT4">
                  <p:embed/>
                  <p:pic>
                    <p:nvPicPr>
                      <p:cNvPr id="8" name="Oggetto 7">
                        <a:extLst>
                          <a:ext uri="{FF2B5EF4-FFF2-40B4-BE49-F238E27FC236}">
                            <a16:creationId xmlns:a16="http://schemas.microsoft.com/office/drawing/2014/main" id="{BD233113-5B10-4472-A634-949F20249F7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1600" y="2316163"/>
                        <a:ext cx="2543175" cy="612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62" name="Rectangle 8">
            <a:extLst>
              <a:ext uri="{FF2B5EF4-FFF2-40B4-BE49-F238E27FC236}">
                <a16:creationId xmlns:a16="http://schemas.microsoft.com/office/drawing/2014/main" id="{AA79B7BA-F555-418C-BB7A-577CB9581E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it-IT" altLang="it-IT" sz="1800"/>
          </a:p>
        </p:txBody>
      </p:sp>
      <p:sp>
        <p:nvSpPr>
          <p:cNvPr id="19463" name="Rectangle 10">
            <a:extLst>
              <a:ext uri="{FF2B5EF4-FFF2-40B4-BE49-F238E27FC236}">
                <a16:creationId xmlns:a16="http://schemas.microsoft.com/office/drawing/2014/main" id="{F6DD9E67-19BA-4F4C-BEA8-7B58E51FA7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it-IT" altLang="it-IT" sz="1800"/>
          </a:p>
        </p:txBody>
      </p:sp>
      <p:sp>
        <p:nvSpPr>
          <p:cNvPr id="19464" name="Rectangle 12">
            <a:extLst>
              <a:ext uri="{FF2B5EF4-FFF2-40B4-BE49-F238E27FC236}">
                <a16:creationId xmlns:a16="http://schemas.microsoft.com/office/drawing/2014/main" id="{555A3469-4C2C-4CDF-B1BA-6FCEAC90F9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it-IT" altLang="it-IT" sz="1800"/>
          </a:p>
        </p:txBody>
      </p:sp>
      <p:sp>
        <p:nvSpPr>
          <p:cNvPr id="19465" name="Rectangle 14">
            <a:extLst>
              <a:ext uri="{FF2B5EF4-FFF2-40B4-BE49-F238E27FC236}">
                <a16:creationId xmlns:a16="http://schemas.microsoft.com/office/drawing/2014/main" id="{C329AD1B-E4C0-45EF-96A9-4F76809347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it-IT" altLang="it-IT" sz="1800"/>
          </a:p>
        </p:txBody>
      </p:sp>
      <p:graphicFrame>
        <p:nvGraphicFramePr>
          <p:cNvPr id="17" name="Oggetto 16">
            <a:extLst>
              <a:ext uri="{FF2B5EF4-FFF2-40B4-BE49-F238E27FC236}">
                <a16:creationId xmlns:a16="http://schemas.microsoft.com/office/drawing/2014/main" id="{EF9D25E7-491D-4DD7-88BA-5B06F4230A8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014663" y="2505075"/>
          <a:ext cx="3292475" cy="319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93" name="Equation" r:id="rId5" imgW="2070100" imgH="203200" progId="Equation.DSMT4">
                  <p:embed/>
                </p:oleObj>
              </mc:Choice>
              <mc:Fallback>
                <p:oleObj name="Equation" r:id="rId5" imgW="2070100" imgH="203200" progId="Equation.DSMT4">
                  <p:embed/>
                  <p:pic>
                    <p:nvPicPr>
                      <p:cNvPr id="17" name="Oggetto 16">
                        <a:extLst>
                          <a:ext uri="{FF2B5EF4-FFF2-40B4-BE49-F238E27FC236}">
                            <a16:creationId xmlns:a16="http://schemas.microsoft.com/office/drawing/2014/main" id="{EF9D25E7-491D-4DD7-88BA-5B06F4230A8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14663" y="2505075"/>
                        <a:ext cx="3292475" cy="319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8" name="Gruppo 17">
            <a:extLst>
              <a:ext uri="{FF2B5EF4-FFF2-40B4-BE49-F238E27FC236}">
                <a16:creationId xmlns:a16="http://schemas.microsoft.com/office/drawing/2014/main" id="{43506DB9-74CD-49AC-9933-AA9439F4B41B}"/>
              </a:ext>
            </a:extLst>
          </p:cNvPr>
          <p:cNvGrpSpPr>
            <a:grpSpLocks/>
          </p:cNvGrpSpPr>
          <p:nvPr/>
        </p:nvGrpSpPr>
        <p:grpSpPr bwMode="auto">
          <a:xfrm>
            <a:off x="8040688" y="2820988"/>
            <a:ext cx="2936875" cy="3100387"/>
            <a:chOff x="6096000" y="3786829"/>
            <a:chExt cx="2160000" cy="1716714"/>
          </a:xfrm>
        </p:grpSpPr>
        <p:pic>
          <p:nvPicPr>
            <p:cNvPr id="19482" name="Picture 21">
              <a:extLst>
                <a:ext uri="{FF2B5EF4-FFF2-40B4-BE49-F238E27FC236}">
                  <a16:creationId xmlns:a16="http://schemas.microsoft.com/office/drawing/2014/main" id="{5901D763-2A90-4EC6-B9A0-BAA37B8EE0D1}"/>
                </a:ext>
              </a:extLst>
            </p:cNvPr>
            <p:cNvPicPr preferRelativeResize="0">
              <a:picLocks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96000" y="3819706"/>
              <a:ext cx="2160000" cy="16838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grpSp>
          <p:nvGrpSpPr>
            <p:cNvPr id="19483" name="Gruppo 20">
              <a:extLst>
                <a:ext uri="{FF2B5EF4-FFF2-40B4-BE49-F238E27FC236}">
                  <a16:creationId xmlns:a16="http://schemas.microsoft.com/office/drawing/2014/main" id="{DAFD848B-7CC3-4A23-AD4E-DB7270CA95E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193162" y="3786829"/>
              <a:ext cx="1894073" cy="1602000"/>
              <a:chOff x="9019999" y="1496226"/>
              <a:chExt cx="1864781" cy="1602000"/>
            </a:xfrm>
          </p:grpSpPr>
          <p:sp>
            <p:nvSpPr>
              <p:cNvPr id="20507" name="Rectangle 2157" descr="5%">
                <a:extLst>
                  <a:ext uri="{FF2B5EF4-FFF2-40B4-BE49-F238E27FC236}">
                    <a16:creationId xmlns:a16="http://schemas.microsoft.com/office/drawing/2014/main" id="{D8BD7DF0-6F48-4D94-A41A-2DFB12DF686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032393" y="1664117"/>
                <a:ext cx="1850712" cy="1431035"/>
              </a:xfrm>
              <a:prstGeom prst="rect">
                <a:avLst/>
              </a:prstGeom>
              <a:solidFill>
                <a:schemeClr val="bg2">
                  <a:lumMod val="90000"/>
                  <a:alpha val="40000"/>
                </a:schemeClr>
              </a:solidFill>
              <a:ln w="15875">
                <a:noFill/>
                <a:miter lim="800000"/>
                <a:headEnd/>
                <a:tailEnd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it-IT" altLang="it-IT"/>
              </a:p>
            </p:txBody>
          </p:sp>
          <p:grpSp>
            <p:nvGrpSpPr>
              <p:cNvPr id="19485" name="Group 2158">
                <a:extLst>
                  <a:ext uri="{FF2B5EF4-FFF2-40B4-BE49-F238E27FC236}">
                    <a16:creationId xmlns:a16="http://schemas.microsoft.com/office/drawing/2014/main" id="{82B3BE10-B90F-40CE-80E9-3914EFFDB54E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9019999" y="1496226"/>
                <a:ext cx="1864781" cy="1602000"/>
                <a:chOff x="9463" y="3578"/>
                <a:chExt cx="1808" cy="2845"/>
              </a:xfrm>
            </p:grpSpPr>
            <p:cxnSp>
              <p:nvCxnSpPr>
                <p:cNvPr id="19486" name="AutoShape 2159">
                  <a:extLst>
                    <a:ext uri="{FF2B5EF4-FFF2-40B4-BE49-F238E27FC236}">
                      <a16:creationId xmlns:a16="http://schemas.microsoft.com/office/drawing/2014/main" id="{2324FF1E-40D6-42D7-B393-B982EB28AF62}"/>
                    </a:ext>
                  </a:extLst>
                </p:cNvPr>
                <p:cNvCxnSpPr>
                  <a:cxnSpLocks noChangeShapeType="1"/>
                </p:cNvCxnSpPr>
                <p:nvPr/>
              </p:nvCxnSpPr>
              <p:spPr bwMode="auto">
                <a:xfrm>
                  <a:off x="10407" y="3866"/>
                  <a:ext cx="858" cy="4"/>
                </a:xfrm>
                <a:prstGeom prst="straightConnector1">
                  <a:avLst/>
                </a:prstGeom>
                <a:noFill/>
                <a:ln w="158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19487" name="AutoShape 2160">
                  <a:extLst>
                    <a:ext uri="{FF2B5EF4-FFF2-40B4-BE49-F238E27FC236}">
                      <a16:creationId xmlns:a16="http://schemas.microsoft.com/office/drawing/2014/main" id="{A1771D87-6C51-4700-BA18-B3778EE10353}"/>
                    </a:ext>
                  </a:extLst>
                </p:cNvPr>
                <p:cNvCxnSpPr>
                  <a:cxnSpLocks noChangeShapeType="1"/>
                </p:cNvCxnSpPr>
                <p:nvPr/>
              </p:nvCxnSpPr>
              <p:spPr bwMode="auto">
                <a:xfrm>
                  <a:off x="11271" y="3869"/>
                  <a:ext cx="0" cy="2554"/>
                </a:xfrm>
                <a:prstGeom prst="straightConnector1">
                  <a:avLst/>
                </a:prstGeom>
                <a:noFill/>
                <a:ln w="158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19488" name="AutoShape 2161">
                  <a:extLst>
                    <a:ext uri="{FF2B5EF4-FFF2-40B4-BE49-F238E27FC236}">
                      <a16:creationId xmlns:a16="http://schemas.microsoft.com/office/drawing/2014/main" id="{F6C5FD36-147C-4DBE-AEBF-E4359A79DDC1}"/>
                    </a:ext>
                  </a:extLst>
                </p:cNvPr>
                <p:cNvCxnSpPr>
                  <a:cxnSpLocks noChangeShapeType="1"/>
                </p:cNvCxnSpPr>
                <p:nvPr/>
              </p:nvCxnSpPr>
              <p:spPr bwMode="auto">
                <a:xfrm flipV="1">
                  <a:off x="10317" y="3578"/>
                  <a:ext cx="0" cy="291"/>
                </a:xfrm>
                <a:prstGeom prst="straightConnector1">
                  <a:avLst/>
                </a:prstGeom>
                <a:noFill/>
                <a:ln w="158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19489" name="AutoShape 2162">
                  <a:extLst>
                    <a:ext uri="{FF2B5EF4-FFF2-40B4-BE49-F238E27FC236}">
                      <a16:creationId xmlns:a16="http://schemas.microsoft.com/office/drawing/2014/main" id="{802E5B5A-A0FD-428A-B234-EE8A4980C28E}"/>
                    </a:ext>
                  </a:extLst>
                </p:cNvPr>
                <p:cNvCxnSpPr>
                  <a:cxnSpLocks noChangeShapeType="1"/>
                </p:cNvCxnSpPr>
                <p:nvPr/>
              </p:nvCxnSpPr>
              <p:spPr bwMode="auto">
                <a:xfrm flipV="1">
                  <a:off x="10407" y="3866"/>
                  <a:ext cx="0" cy="291"/>
                </a:xfrm>
                <a:prstGeom prst="straightConnector1">
                  <a:avLst/>
                </a:prstGeom>
                <a:noFill/>
                <a:ln w="158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19490" name="AutoShape 2163">
                  <a:extLst>
                    <a:ext uri="{FF2B5EF4-FFF2-40B4-BE49-F238E27FC236}">
                      <a16:creationId xmlns:a16="http://schemas.microsoft.com/office/drawing/2014/main" id="{24622465-D805-497D-867C-FD3C89892621}"/>
                    </a:ext>
                  </a:extLst>
                </p:cNvPr>
                <p:cNvCxnSpPr>
                  <a:cxnSpLocks noChangeShapeType="1"/>
                </p:cNvCxnSpPr>
                <p:nvPr/>
              </p:nvCxnSpPr>
              <p:spPr bwMode="auto">
                <a:xfrm flipH="1" flipV="1">
                  <a:off x="10317" y="3578"/>
                  <a:ext cx="90" cy="579"/>
                </a:xfrm>
                <a:prstGeom prst="straightConnector1">
                  <a:avLst/>
                </a:prstGeom>
                <a:noFill/>
                <a:ln w="158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19491" name="AutoShape 2164">
                  <a:extLst>
                    <a:ext uri="{FF2B5EF4-FFF2-40B4-BE49-F238E27FC236}">
                      <a16:creationId xmlns:a16="http://schemas.microsoft.com/office/drawing/2014/main" id="{259DFCBE-FC53-4C76-ADD9-19ECBFF73C3D}"/>
                    </a:ext>
                  </a:extLst>
                </p:cNvPr>
                <p:cNvCxnSpPr>
                  <a:cxnSpLocks noChangeShapeType="1"/>
                </p:cNvCxnSpPr>
                <p:nvPr/>
              </p:nvCxnSpPr>
              <p:spPr bwMode="auto">
                <a:xfrm>
                  <a:off x="9463" y="3866"/>
                  <a:ext cx="852" cy="0"/>
                </a:xfrm>
                <a:prstGeom prst="straightConnector1">
                  <a:avLst/>
                </a:prstGeom>
                <a:noFill/>
                <a:ln w="158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</p:grpSp>
        </p:grpSp>
      </p:grpSp>
      <p:cxnSp>
        <p:nvCxnSpPr>
          <p:cNvPr id="31" name="Connettore 1 30">
            <a:extLst>
              <a:ext uri="{FF2B5EF4-FFF2-40B4-BE49-F238E27FC236}">
                <a16:creationId xmlns:a16="http://schemas.microsoft.com/office/drawing/2014/main" id="{C38CD232-5F8C-4B32-BEC8-7071D35D02FD}"/>
              </a:ext>
            </a:extLst>
          </p:cNvPr>
          <p:cNvCxnSpPr/>
          <p:nvPr/>
        </p:nvCxnSpPr>
        <p:spPr>
          <a:xfrm>
            <a:off x="8197850" y="4727575"/>
            <a:ext cx="1736725" cy="0"/>
          </a:xfrm>
          <a:prstGeom prst="line">
            <a:avLst/>
          </a:prstGeom>
          <a:ln w="22225"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ttore 1 31">
            <a:extLst>
              <a:ext uri="{FF2B5EF4-FFF2-40B4-BE49-F238E27FC236}">
                <a16:creationId xmlns:a16="http://schemas.microsoft.com/office/drawing/2014/main" id="{7D860EA0-A982-44F0-B0A0-1CF217058B70}"/>
              </a:ext>
            </a:extLst>
          </p:cNvPr>
          <p:cNvCxnSpPr/>
          <p:nvPr/>
        </p:nvCxnSpPr>
        <p:spPr>
          <a:xfrm>
            <a:off x="9934575" y="4770438"/>
            <a:ext cx="0" cy="909637"/>
          </a:xfrm>
          <a:prstGeom prst="line">
            <a:avLst/>
          </a:prstGeom>
          <a:ln w="22225"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ttore 1 33">
            <a:extLst>
              <a:ext uri="{FF2B5EF4-FFF2-40B4-BE49-F238E27FC236}">
                <a16:creationId xmlns:a16="http://schemas.microsoft.com/office/drawing/2014/main" id="{74142872-7833-431B-8DA4-62EAD48D2598}"/>
              </a:ext>
            </a:extLst>
          </p:cNvPr>
          <p:cNvCxnSpPr/>
          <p:nvPr/>
        </p:nvCxnSpPr>
        <p:spPr>
          <a:xfrm flipH="1">
            <a:off x="9469438" y="4341813"/>
            <a:ext cx="0" cy="1352550"/>
          </a:xfrm>
          <a:prstGeom prst="line">
            <a:avLst/>
          </a:prstGeom>
          <a:ln w="2222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ttore 1 34">
            <a:extLst>
              <a:ext uri="{FF2B5EF4-FFF2-40B4-BE49-F238E27FC236}">
                <a16:creationId xmlns:a16="http://schemas.microsoft.com/office/drawing/2014/main" id="{1ABC70D8-8160-479F-B940-F5090FA932B9}"/>
              </a:ext>
            </a:extLst>
          </p:cNvPr>
          <p:cNvCxnSpPr/>
          <p:nvPr/>
        </p:nvCxnSpPr>
        <p:spPr>
          <a:xfrm flipV="1">
            <a:off x="8181975" y="4341813"/>
            <a:ext cx="1287463" cy="6350"/>
          </a:xfrm>
          <a:prstGeom prst="line">
            <a:avLst/>
          </a:prstGeom>
          <a:ln w="2222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CasellaDiTesto 41">
            <a:extLst>
              <a:ext uri="{FF2B5EF4-FFF2-40B4-BE49-F238E27FC236}">
                <a16:creationId xmlns:a16="http://schemas.microsoft.com/office/drawing/2014/main" id="{07FF361B-161E-4207-B7ED-021A85790A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86600" y="4173538"/>
            <a:ext cx="1033463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it-IT" altLang="it-IT" sz="160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272.45 °C</a:t>
            </a:r>
            <a:endParaRPr lang="it-IT" altLang="it-IT" sz="80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3" name="CasellaDiTesto 42">
            <a:extLst>
              <a:ext uri="{FF2B5EF4-FFF2-40B4-BE49-F238E27FC236}">
                <a16:creationId xmlns:a16="http://schemas.microsoft.com/office/drawing/2014/main" id="{49CB3BA3-30A6-457A-9C0E-3220BA030A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17063" y="5751513"/>
            <a:ext cx="887412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it-IT" altLang="it-IT" sz="160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0.272 m</a:t>
            </a:r>
            <a:endParaRPr lang="it-IT" altLang="it-IT" sz="80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" name="CasellaDiTesto 32">
            <a:extLst>
              <a:ext uri="{FF2B5EF4-FFF2-40B4-BE49-F238E27FC236}">
                <a16:creationId xmlns:a16="http://schemas.microsoft.com/office/drawing/2014/main" id="{EDB165EF-997E-4194-B49A-E8682AFA1B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3988" y="3421063"/>
            <a:ext cx="677256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it-IT" altLang="it-IT" sz="2000" dirty="0">
                <a:latin typeface="Calibri" panose="020F0502020204030204" pitchFamily="34" charset="0"/>
                <a:cs typeface="Calibri" panose="020F0502020204030204" pitchFamily="34" charset="0"/>
              </a:rPr>
              <a:t>Il flusso </a:t>
            </a:r>
            <a:r>
              <a:rPr lang="it-IT" altLang="it-IT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termico specifico </a:t>
            </a:r>
            <a:r>
              <a:rPr lang="it-IT" altLang="it-IT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puo’</a:t>
            </a:r>
            <a:r>
              <a:rPr lang="it-IT" altLang="it-IT" sz="2000" dirty="0">
                <a:latin typeface="Calibri" panose="020F0502020204030204" pitchFamily="34" charset="0"/>
                <a:cs typeface="Calibri" panose="020F0502020204030204" pitchFamily="34" charset="0"/>
              </a:rPr>
              <a:t> valutarsi effettuando la derivata </a:t>
            </a:r>
          </a:p>
        </p:txBody>
      </p:sp>
      <p:graphicFrame>
        <p:nvGraphicFramePr>
          <p:cNvPr id="36" name="Oggetto 35">
            <a:extLst>
              <a:ext uri="{FF2B5EF4-FFF2-40B4-BE49-F238E27FC236}">
                <a16:creationId xmlns:a16="http://schemas.microsoft.com/office/drawing/2014/main" id="{0C7368F1-7D4C-489E-91A6-22AA6C60132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66700" y="3898900"/>
          <a:ext cx="2900363" cy="727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94" name="Equation" r:id="rId8" imgW="1854200" imgH="469900" progId="Equation.DSMT4">
                  <p:embed/>
                </p:oleObj>
              </mc:Choice>
              <mc:Fallback>
                <p:oleObj name="Equation" r:id="rId8" imgW="1854200" imgH="469900" progId="Equation.DSMT4">
                  <p:embed/>
                  <p:pic>
                    <p:nvPicPr>
                      <p:cNvPr id="36" name="Oggetto 35">
                        <a:extLst>
                          <a:ext uri="{FF2B5EF4-FFF2-40B4-BE49-F238E27FC236}">
                            <a16:creationId xmlns:a16="http://schemas.microsoft.com/office/drawing/2014/main" id="{0C7368F1-7D4C-489E-91A6-22AA6C60132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" y="3898900"/>
                        <a:ext cx="2900363" cy="727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" name="CasellaDiTesto 36">
            <a:extLst>
              <a:ext uri="{FF2B5EF4-FFF2-40B4-BE49-F238E27FC236}">
                <a16:creationId xmlns:a16="http://schemas.microsoft.com/office/drawing/2014/main" id="{80B5B9D7-C66C-428C-A524-953454DDBE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6688" y="4705350"/>
            <a:ext cx="7246937" cy="706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it-IT" altLang="it-IT" sz="2000">
                <a:latin typeface="Calibri" panose="020F0502020204030204" pitchFamily="34" charset="0"/>
                <a:cs typeface="Calibri" panose="020F0502020204030204" pitchFamily="34" charset="0"/>
              </a:rPr>
              <a:t>Anche in questo caso risulta pari al caso precedente (infatti, si può verificare anche qui che il k medio è 0,6 W m</a:t>
            </a:r>
            <a:r>
              <a:rPr lang="it-IT" altLang="it-IT" sz="2000" baseline="30000">
                <a:latin typeface="Calibri" panose="020F0502020204030204" pitchFamily="34" charset="0"/>
                <a:cs typeface="Calibri" panose="020F0502020204030204" pitchFamily="34" charset="0"/>
              </a:rPr>
              <a:t>-1</a:t>
            </a:r>
            <a:r>
              <a:rPr lang="it-IT" altLang="it-IT" sz="2000">
                <a:latin typeface="Calibri" panose="020F0502020204030204" pitchFamily="34" charset="0"/>
                <a:cs typeface="Calibri" panose="020F0502020204030204" pitchFamily="34" charset="0"/>
              </a:rPr>
              <a:t> K</a:t>
            </a:r>
            <a:r>
              <a:rPr lang="it-IT" altLang="it-IT" sz="2000" baseline="30000">
                <a:latin typeface="Calibri" panose="020F0502020204030204" pitchFamily="34" charset="0"/>
                <a:cs typeface="Calibri" panose="020F0502020204030204" pitchFamily="34" charset="0"/>
              </a:rPr>
              <a:t>-1</a:t>
            </a:r>
            <a:r>
              <a:rPr lang="it-IT" altLang="it-IT" sz="200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</p:txBody>
      </p:sp>
      <p:graphicFrame>
        <p:nvGraphicFramePr>
          <p:cNvPr id="38" name="Oggetto 37">
            <a:extLst>
              <a:ext uri="{FF2B5EF4-FFF2-40B4-BE49-F238E27FC236}">
                <a16:creationId xmlns:a16="http://schemas.microsoft.com/office/drawing/2014/main" id="{3D9FF2F0-247E-4E87-B0D5-44BCAC6C830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47688" y="928688"/>
          <a:ext cx="3509962" cy="288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95" name="Equation" r:id="rId10" imgW="2438400" imgH="203200" progId="Equation.DSMT4">
                  <p:embed/>
                </p:oleObj>
              </mc:Choice>
              <mc:Fallback>
                <p:oleObj name="Equation" r:id="rId10" imgW="2438400" imgH="203200" progId="Equation.DSMT4">
                  <p:embed/>
                  <p:pic>
                    <p:nvPicPr>
                      <p:cNvPr id="38" name="Oggetto 37">
                        <a:extLst>
                          <a:ext uri="{FF2B5EF4-FFF2-40B4-BE49-F238E27FC236}">
                            <a16:creationId xmlns:a16="http://schemas.microsoft.com/office/drawing/2014/main" id="{3D9FF2F0-247E-4E87-B0D5-44BCAC6C830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7688" y="928688"/>
                        <a:ext cx="3509962" cy="288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" name="Oggetto 38">
            <a:extLst>
              <a:ext uri="{FF2B5EF4-FFF2-40B4-BE49-F238E27FC236}">
                <a16:creationId xmlns:a16="http://schemas.microsoft.com/office/drawing/2014/main" id="{BCF0E7AE-7C99-4FA0-9C22-EB735F58B20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47688" y="1363663"/>
          <a:ext cx="2417762" cy="582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96" name="Equation" r:id="rId12" imgW="1777229" imgH="431613" progId="Equation.DSMT4">
                  <p:embed/>
                </p:oleObj>
              </mc:Choice>
              <mc:Fallback>
                <p:oleObj name="Equation" r:id="rId12" imgW="1777229" imgH="431613" progId="Equation.DSMT4">
                  <p:embed/>
                  <p:pic>
                    <p:nvPicPr>
                      <p:cNvPr id="39" name="Oggetto 38">
                        <a:extLst>
                          <a:ext uri="{FF2B5EF4-FFF2-40B4-BE49-F238E27FC236}">
                            <a16:creationId xmlns:a16="http://schemas.microsoft.com/office/drawing/2014/main" id="{BCF0E7AE-7C99-4FA0-9C22-EB735F58B20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7688" y="1363663"/>
                        <a:ext cx="2417762" cy="5826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" name="Oggetto 39">
            <a:extLst>
              <a:ext uri="{FF2B5EF4-FFF2-40B4-BE49-F238E27FC236}">
                <a16:creationId xmlns:a16="http://schemas.microsoft.com/office/drawing/2014/main" id="{A5E934AD-68A9-4976-8405-F7A9165B5EB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776663" y="1430338"/>
          <a:ext cx="2278062" cy="549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97" name="Equation" r:id="rId14" imgW="1777680" imgH="431640" progId="Equation.DSMT4">
                  <p:embed/>
                </p:oleObj>
              </mc:Choice>
              <mc:Fallback>
                <p:oleObj name="Equation" r:id="rId14" imgW="1777680" imgH="431640" progId="Equation.DSMT4">
                  <p:embed/>
                  <p:pic>
                    <p:nvPicPr>
                      <p:cNvPr id="40" name="Oggetto 39">
                        <a:extLst>
                          <a:ext uri="{FF2B5EF4-FFF2-40B4-BE49-F238E27FC236}">
                            <a16:creationId xmlns:a16="http://schemas.microsoft.com/office/drawing/2014/main" id="{A5E934AD-68A9-4976-8405-F7A9165B5EB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76663" y="1430338"/>
                        <a:ext cx="2278062" cy="549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" name="Oggetto 40">
            <a:extLst>
              <a:ext uri="{FF2B5EF4-FFF2-40B4-BE49-F238E27FC236}">
                <a16:creationId xmlns:a16="http://schemas.microsoft.com/office/drawing/2014/main" id="{5A3257C9-D181-43A4-B18C-2A97BA46166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526213" y="1354138"/>
          <a:ext cx="3690937" cy="574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98" name="Equation" r:id="rId16" imgW="2755800" imgH="431640" progId="Equation.DSMT4">
                  <p:embed/>
                </p:oleObj>
              </mc:Choice>
              <mc:Fallback>
                <p:oleObj name="Equation" r:id="rId16" imgW="2755800" imgH="431640" progId="Equation.DSMT4">
                  <p:embed/>
                  <p:pic>
                    <p:nvPicPr>
                      <p:cNvPr id="41" name="Oggetto 40">
                        <a:extLst>
                          <a:ext uri="{FF2B5EF4-FFF2-40B4-BE49-F238E27FC236}">
                            <a16:creationId xmlns:a16="http://schemas.microsoft.com/office/drawing/2014/main" id="{5A3257C9-D181-43A4-B18C-2A97BA46166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26213" y="1354138"/>
                        <a:ext cx="3690937" cy="574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4" name="Gruppo 167">
            <a:extLst>
              <a:ext uri="{FF2B5EF4-FFF2-40B4-BE49-F238E27FC236}">
                <a16:creationId xmlns:a16="http://schemas.microsoft.com/office/drawing/2014/main" id="{4517B963-1DB0-4295-8109-F86CDD89638E}"/>
              </a:ext>
            </a:extLst>
          </p:cNvPr>
          <p:cNvGrpSpPr/>
          <p:nvPr/>
        </p:nvGrpSpPr>
        <p:grpSpPr>
          <a:xfrm>
            <a:off x="8192571" y="4808444"/>
            <a:ext cx="727218" cy="1701408"/>
            <a:chOff x="11470185" y="5009615"/>
            <a:chExt cx="635283" cy="1486316"/>
          </a:xfrm>
          <a:solidFill>
            <a:schemeClr val="bg1">
              <a:lumMod val="50000"/>
            </a:schemeClr>
          </a:solidFill>
        </p:grpSpPr>
        <p:sp>
          <p:nvSpPr>
            <p:cNvPr id="45" name="Freeform 12">
              <a:extLst>
                <a:ext uri="{FF2B5EF4-FFF2-40B4-BE49-F238E27FC236}">
                  <a16:creationId xmlns:a16="http://schemas.microsoft.com/office/drawing/2014/main" id="{189D423B-4202-4FD7-99BF-A17A6A7F84C7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11672762" y="5255123"/>
              <a:ext cx="317642" cy="258778"/>
            </a:xfrm>
            <a:custGeom>
              <a:avLst/>
              <a:gdLst>
                <a:gd name="T0" fmla="*/ 385 w 590"/>
                <a:gd name="T1" fmla="*/ 169 h 584"/>
                <a:gd name="T2" fmla="*/ 313 w 590"/>
                <a:gd name="T3" fmla="*/ 59 h 584"/>
                <a:gd name="T4" fmla="*/ 240 w 590"/>
                <a:gd name="T5" fmla="*/ 0 h 584"/>
                <a:gd name="T6" fmla="*/ 153 w 590"/>
                <a:gd name="T7" fmla="*/ 0 h 584"/>
                <a:gd name="T8" fmla="*/ 58 w 590"/>
                <a:gd name="T9" fmla="*/ 37 h 584"/>
                <a:gd name="T10" fmla="*/ 15 w 590"/>
                <a:gd name="T11" fmla="*/ 102 h 584"/>
                <a:gd name="T12" fmla="*/ 0 w 590"/>
                <a:gd name="T13" fmla="*/ 190 h 584"/>
                <a:gd name="T14" fmla="*/ 15 w 590"/>
                <a:gd name="T15" fmla="*/ 307 h 584"/>
                <a:gd name="T16" fmla="*/ 72 w 590"/>
                <a:gd name="T17" fmla="*/ 438 h 584"/>
                <a:gd name="T18" fmla="*/ 175 w 590"/>
                <a:gd name="T19" fmla="*/ 526 h 584"/>
                <a:gd name="T20" fmla="*/ 254 w 590"/>
                <a:gd name="T21" fmla="*/ 570 h 584"/>
                <a:gd name="T22" fmla="*/ 335 w 590"/>
                <a:gd name="T23" fmla="*/ 584 h 584"/>
                <a:gd name="T24" fmla="*/ 400 w 590"/>
                <a:gd name="T25" fmla="*/ 563 h 584"/>
                <a:gd name="T26" fmla="*/ 436 w 590"/>
                <a:gd name="T27" fmla="*/ 526 h 584"/>
                <a:gd name="T28" fmla="*/ 459 w 590"/>
                <a:gd name="T29" fmla="*/ 438 h 584"/>
                <a:gd name="T30" fmla="*/ 452 w 590"/>
                <a:gd name="T31" fmla="*/ 336 h 584"/>
                <a:gd name="T32" fmla="*/ 429 w 590"/>
                <a:gd name="T33" fmla="*/ 249 h 584"/>
                <a:gd name="T34" fmla="*/ 574 w 590"/>
                <a:gd name="T35" fmla="*/ 169 h 584"/>
                <a:gd name="T36" fmla="*/ 590 w 590"/>
                <a:gd name="T37" fmla="*/ 133 h 584"/>
                <a:gd name="T38" fmla="*/ 574 w 590"/>
                <a:gd name="T39" fmla="*/ 117 h 584"/>
                <a:gd name="T40" fmla="*/ 414 w 590"/>
                <a:gd name="T41" fmla="*/ 212 h 584"/>
                <a:gd name="T42" fmla="*/ 385 w 590"/>
                <a:gd name="T43" fmla="*/ 169 h 5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590" h="584">
                  <a:moveTo>
                    <a:pt x="385" y="169"/>
                  </a:moveTo>
                  <a:lnTo>
                    <a:pt x="313" y="59"/>
                  </a:lnTo>
                  <a:lnTo>
                    <a:pt x="240" y="0"/>
                  </a:lnTo>
                  <a:lnTo>
                    <a:pt x="153" y="0"/>
                  </a:lnTo>
                  <a:lnTo>
                    <a:pt x="58" y="37"/>
                  </a:lnTo>
                  <a:lnTo>
                    <a:pt x="15" y="102"/>
                  </a:lnTo>
                  <a:lnTo>
                    <a:pt x="0" y="190"/>
                  </a:lnTo>
                  <a:lnTo>
                    <a:pt x="15" y="307"/>
                  </a:lnTo>
                  <a:lnTo>
                    <a:pt x="72" y="438"/>
                  </a:lnTo>
                  <a:lnTo>
                    <a:pt x="175" y="526"/>
                  </a:lnTo>
                  <a:lnTo>
                    <a:pt x="254" y="570"/>
                  </a:lnTo>
                  <a:lnTo>
                    <a:pt x="335" y="584"/>
                  </a:lnTo>
                  <a:lnTo>
                    <a:pt x="400" y="563"/>
                  </a:lnTo>
                  <a:lnTo>
                    <a:pt x="436" y="526"/>
                  </a:lnTo>
                  <a:lnTo>
                    <a:pt x="459" y="438"/>
                  </a:lnTo>
                  <a:lnTo>
                    <a:pt x="452" y="336"/>
                  </a:lnTo>
                  <a:lnTo>
                    <a:pt x="429" y="249"/>
                  </a:lnTo>
                  <a:lnTo>
                    <a:pt x="574" y="169"/>
                  </a:lnTo>
                  <a:lnTo>
                    <a:pt x="590" y="133"/>
                  </a:lnTo>
                  <a:lnTo>
                    <a:pt x="574" y="117"/>
                  </a:lnTo>
                  <a:lnTo>
                    <a:pt x="414" y="212"/>
                  </a:lnTo>
                  <a:lnTo>
                    <a:pt x="385" y="169"/>
                  </a:lnTo>
                  <a:close/>
                </a:path>
              </a:pathLst>
            </a:custGeom>
            <a:grpFill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it-IT" sz="1600" b="1"/>
            </a:p>
          </p:txBody>
        </p:sp>
        <p:sp>
          <p:nvSpPr>
            <p:cNvPr id="46" name="Freeform 13">
              <a:extLst>
                <a:ext uri="{FF2B5EF4-FFF2-40B4-BE49-F238E27FC236}">
                  <a16:creationId xmlns:a16="http://schemas.microsoft.com/office/drawing/2014/main" id="{69C4CBE3-9E47-4503-802E-7FF1BEFF000D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11478288" y="5009615"/>
              <a:ext cx="283608" cy="578602"/>
            </a:xfrm>
            <a:custGeom>
              <a:avLst/>
              <a:gdLst>
                <a:gd name="T0" fmla="*/ 146 w 525"/>
                <a:gd name="T1" fmla="*/ 1102 h 1306"/>
                <a:gd name="T2" fmla="*/ 50 w 525"/>
                <a:gd name="T3" fmla="*/ 1174 h 1306"/>
                <a:gd name="T4" fmla="*/ 22 w 525"/>
                <a:gd name="T5" fmla="*/ 1197 h 1306"/>
                <a:gd name="T6" fmla="*/ 0 w 525"/>
                <a:gd name="T7" fmla="*/ 1248 h 1306"/>
                <a:gd name="T8" fmla="*/ 29 w 525"/>
                <a:gd name="T9" fmla="*/ 1298 h 1306"/>
                <a:gd name="T10" fmla="*/ 58 w 525"/>
                <a:gd name="T11" fmla="*/ 1306 h 1306"/>
                <a:gd name="T12" fmla="*/ 146 w 525"/>
                <a:gd name="T13" fmla="*/ 1277 h 1306"/>
                <a:gd name="T14" fmla="*/ 277 w 525"/>
                <a:gd name="T15" fmla="*/ 1174 h 1306"/>
                <a:gd name="T16" fmla="*/ 394 w 525"/>
                <a:gd name="T17" fmla="*/ 1052 h 1306"/>
                <a:gd name="T18" fmla="*/ 518 w 525"/>
                <a:gd name="T19" fmla="*/ 912 h 1306"/>
                <a:gd name="T20" fmla="*/ 525 w 525"/>
                <a:gd name="T21" fmla="*/ 854 h 1306"/>
                <a:gd name="T22" fmla="*/ 525 w 525"/>
                <a:gd name="T23" fmla="*/ 694 h 1306"/>
                <a:gd name="T24" fmla="*/ 489 w 525"/>
                <a:gd name="T25" fmla="*/ 446 h 1306"/>
                <a:gd name="T26" fmla="*/ 511 w 525"/>
                <a:gd name="T27" fmla="*/ 300 h 1306"/>
                <a:gd name="T28" fmla="*/ 525 w 525"/>
                <a:gd name="T29" fmla="*/ 241 h 1306"/>
                <a:gd name="T30" fmla="*/ 503 w 525"/>
                <a:gd name="T31" fmla="*/ 212 h 1306"/>
                <a:gd name="T32" fmla="*/ 452 w 525"/>
                <a:gd name="T33" fmla="*/ 183 h 1306"/>
                <a:gd name="T34" fmla="*/ 415 w 525"/>
                <a:gd name="T35" fmla="*/ 161 h 1306"/>
                <a:gd name="T36" fmla="*/ 437 w 525"/>
                <a:gd name="T37" fmla="*/ 30 h 1306"/>
                <a:gd name="T38" fmla="*/ 423 w 525"/>
                <a:gd name="T39" fmla="*/ 0 h 1306"/>
                <a:gd name="T40" fmla="*/ 394 w 525"/>
                <a:gd name="T41" fmla="*/ 8 h 1306"/>
                <a:gd name="T42" fmla="*/ 379 w 525"/>
                <a:gd name="T43" fmla="*/ 176 h 1306"/>
                <a:gd name="T44" fmla="*/ 365 w 525"/>
                <a:gd name="T45" fmla="*/ 219 h 1306"/>
                <a:gd name="T46" fmla="*/ 358 w 525"/>
                <a:gd name="T47" fmla="*/ 248 h 1306"/>
                <a:gd name="T48" fmla="*/ 299 w 525"/>
                <a:gd name="T49" fmla="*/ 226 h 1306"/>
                <a:gd name="T50" fmla="*/ 255 w 525"/>
                <a:gd name="T51" fmla="*/ 226 h 1306"/>
                <a:gd name="T52" fmla="*/ 255 w 525"/>
                <a:gd name="T53" fmla="*/ 255 h 1306"/>
                <a:gd name="T54" fmla="*/ 284 w 525"/>
                <a:gd name="T55" fmla="*/ 278 h 1306"/>
                <a:gd name="T56" fmla="*/ 336 w 525"/>
                <a:gd name="T57" fmla="*/ 278 h 1306"/>
                <a:gd name="T58" fmla="*/ 372 w 525"/>
                <a:gd name="T59" fmla="*/ 307 h 1306"/>
                <a:gd name="T60" fmla="*/ 401 w 525"/>
                <a:gd name="T61" fmla="*/ 358 h 1306"/>
                <a:gd name="T62" fmla="*/ 430 w 525"/>
                <a:gd name="T63" fmla="*/ 438 h 1306"/>
                <a:gd name="T64" fmla="*/ 452 w 525"/>
                <a:gd name="T65" fmla="*/ 599 h 1306"/>
                <a:gd name="T66" fmla="*/ 452 w 525"/>
                <a:gd name="T67" fmla="*/ 744 h 1306"/>
                <a:gd name="T68" fmla="*/ 437 w 525"/>
                <a:gd name="T69" fmla="*/ 861 h 1306"/>
                <a:gd name="T70" fmla="*/ 408 w 525"/>
                <a:gd name="T71" fmla="*/ 912 h 1306"/>
                <a:gd name="T72" fmla="*/ 306 w 525"/>
                <a:gd name="T73" fmla="*/ 985 h 1306"/>
                <a:gd name="T74" fmla="*/ 196 w 525"/>
                <a:gd name="T75" fmla="*/ 1052 h 1306"/>
                <a:gd name="T76" fmla="*/ 146 w 525"/>
                <a:gd name="T77" fmla="*/ 1102 h 1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525" h="1306">
                  <a:moveTo>
                    <a:pt x="146" y="1102"/>
                  </a:moveTo>
                  <a:lnTo>
                    <a:pt x="50" y="1174"/>
                  </a:lnTo>
                  <a:lnTo>
                    <a:pt x="22" y="1197"/>
                  </a:lnTo>
                  <a:lnTo>
                    <a:pt x="0" y="1248"/>
                  </a:lnTo>
                  <a:lnTo>
                    <a:pt x="29" y="1298"/>
                  </a:lnTo>
                  <a:lnTo>
                    <a:pt x="58" y="1306"/>
                  </a:lnTo>
                  <a:lnTo>
                    <a:pt x="146" y="1277"/>
                  </a:lnTo>
                  <a:lnTo>
                    <a:pt x="277" y="1174"/>
                  </a:lnTo>
                  <a:lnTo>
                    <a:pt x="394" y="1052"/>
                  </a:lnTo>
                  <a:lnTo>
                    <a:pt x="518" y="912"/>
                  </a:lnTo>
                  <a:lnTo>
                    <a:pt x="525" y="854"/>
                  </a:lnTo>
                  <a:lnTo>
                    <a:pt x="525" y="694"/>
                  </a:lnTo>
                  <a:lnTo>
                    <a:pt x="489" y="446"/>
                  </a:lnTo>
                  <a:lnTo>
                    <a:pt x="511" y="300"/>
                  </a:lnTo>
                  <a:lnTo>
                    <a:pt x="525" y="241"/>
                  </a:lnTo>
                  <a:lnTo>
                    <a:pt x="503" y="212"/>
                  </a:lnTo>
                  <a:lnTo>
                    <a:pt x="452" y="183"/>
                  </a:lnTo>
                  <a:lnTo>
                    <a:pt x="415" y="161"/>
                  </a:lnTo>
                  <a:lnTo>
                    <a:pt x="437" y="30"/>
                  </a:lnTo>
                  <a:lnTo>
                    <a:pt x="423" y="0"/>
                  </a:lnTo>
                  <a:lnTo>
                    <a:pt x="394" y="8"/>
                  </a:lnTo>
                  <a:lnTo>
                    <a:pt x="379" y="176"/>
                  </a:lnTo>
                  <a:lnTo>
                    <a:pt x="365" y="219"/>
                  </a:lnTo>
                  <a:lnTo>
                    <a:pt x="358" y="248"/>
                  </a:lnTo>
                  <a:lnTo>
                    <a:pt x="299" y="226"/>
                  </a:lnTo>
                  <a:lnTo>
                    <a:pt x="255" y="226"/>
                  </a:lnTo>
                  <a:lnTo>
                    <a:pt x="255" y="255"/>
                  </a:lnTo>
                  <a:lnTo>
                    <a:pt x="284" y="278"/>
                  </a:lnTo>
                  <a:lnTo>
                    <a:pt x="336" y="278"/>
                  </a:lnTo>
                  <a:lnTo>
                    <a:pt x="372" y="307"/>
                  </a:lnTo>
                  <a:lnTo>
                    <a:pt x="401" y="358"/>
                  </a:lnTo>
                  <a:lnTo>
                    <a:pt x="430" y="438"/>
                  </a:lnTo>
                  <a:lnTo>
                    <a:pt x="452" y="599"/>
                  </a:lnTo>
                  <a:lnTo>
                    <a:pt x="452" y="744"/>
                  </a:lnTo>
                  <a:lnTo>
                    <a:pt x="437" y="861"/>
                  </a:lnTo>
                  <a:lnTo>
                    <a:pt x="408" y="912"/>
                  </a:lnTo>
                  <a:lnTo>
                    <a:pt x="306" y="985"/>
                  </a:lnTo>
                  <a:lnTo>
                    <a:pt x="196" y="1052"/>
                  </a:lnTo>
                  <a:lnTo>
                    <a:pt x="146" y="1102"/>
                  </a:lnTo>
                  <a:close/>
                </a:path>
              </a:pathLst>
            </a:custGeom>
            <a:grpFill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it-IT" sz="1600" b="1"/>
            </a:p>
          </p:txBody>
        </p:sp>
        <p:sp>
          <p:nvSpPr>
            <p:cNvPr id="47" name="Freeform 14">
              <a:extLst>
                <a:ext uri="{FF2B5EF4-FFF2-40B4-BE49-F238E27FC236}">
                  <a16:creationId xmlns:a16="http://schemas.microsoft.com/office/drawing/2014/main" id="{090D2C61-BE7A-4B9B-8791-2189D14F5D45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11849410" y="5543096"/>
              <a:ext cx="256058" cy="347692"/>
            </a:xfrm>
            <a:custGeom>
              <a:avLst/>
              <a:gdLst>
                <a:gd name="T0" fmla="*/ 475 w 475"/>
                <a:gd name="T1" fmla="*/ 21 h 787"/>
                <a:gd name="T2" fmla="*/ 423 w 475"/>
                <a:gd name="T3" fmla="*/ 0 h 787"/>
                <a:gd name="T4" fmla="*/ 313 w 475"/>
                <a:gd name="T5" fmla="*/ 7 h 787"/>
                <a:gd name="T6" fmla="*/ 218 w 475"/>
                <a:gd name="T7" fmla="*/ 80 h 787"/>
                <a:gd name="T8" fmla="*/ 79 w 475"/>
                <a:gd name="T9" fmla="*/ 233 h 787"/>
                <a:gd name="T10" fmla="*/ 7 w 475"/>
                <a:gd name="T11" fmla="*/ 357 h 787"/>
                <a:gd name="T12" fmla="*/ 0 w 475"/>
                <a:gd name="T13" fmla="*/ 401 h 787"/>
                <a:gd name="T14" fmla="*/ 36 w 475"/>
                <a:gd name="T15" fmla="*/ 482 h 787"/>
                <a:gd name="T16" fmla="*/ 115 w 475"/>
                <a:gd name="T17" fmla="*/ 518 h 787"/>
                <a:gd name="T18" fmla="*/ 218 w 475"/>
                <a:gd name="T19" fmla="*/ 561 h 787"/>
                <a:gd name="T20" fmla="*/ 299 w 475"/>
                <a:gd name="T21" fmla="*/ 583 h 787"/>
                <a:gd name="T22" fmla="*/ 335 w 475"/>
                <a:gd name="T23" fmla="*/ 620 h 787"/>
                <a:gd name="T24" fmla="*/ 313 w 475"/>
                <a:gd name="T25" fmla="*/ 671 h 787"/>
                <a:gd name="T26" fmla="*/ 255 w 475"/>
                <a:gd name="T27" fmla="*/ 730 h 787"/>
                <a:gd name="T28" fmla="*/ 182 w 475"/>
                <a:gd name="T29" fmla="*/ 737 h 787"/>
                <a:gd name="T30" fmla="*/ 131 w 475"/>
                <a:gd name="T31" fmla="*/ 714 h 787"/>
                <a:gd name="T32" fmla="*/ 101 w 475"/>
                <a:gd name="T33" fmla="*/ 737 h 787"/>
                <a:gd name="T34" fmla="*/ 108 w 475"/>
                <a:gd name="T35" fmla="*/ 766 h 787"/>
                <a:gd name="T36" fmla="*/ 167 w 475"/>
                <a:gd name="T37" fmla="*/ 787 h 787"/>
                <a:gd name="T38" fmla="*/ 255 w 475"/>
                <a:gd name="T39" fmla="*/ 787 h 787"/>
                <a:gd name="T40" fmla="*/ 335 w 475"/>
                <a:gd name="T41" fmla="*/ 766 h 787"/>
                <a:gd name="T42" fmla="*/ 379 w 475"/>
                <a:gd name="T43" fmla="*/ 737 h 787"/>
                <a:gd name="T44" fmla="*/ 408 w 475"/>
                <a:gd name="T45" fmla="*/ 685 h 787"/>
                <a:gd name="T46" fmla="*/ 423 w 475"/>
                <a:gd name="T47" fmla="*/ 627 h 787"/>
                <a:gd name="T48" fmla="*/ 387 w 475"/>
                <a:gd name="T49" fmla="*/ 575 h 787"/>
                <a:gd name="T50" fmla="*/ 299 w 475"/>
                <a:gd name="T51" fmla="*/ 539 h 787"/>
                <a:gd name="T52" fmla="*/ 196 w 475"/>
                <a:gd name="T53" fmla="*/ 510 h 787"/>
                <a:gd name="T54" fmla="*/ 108 w 475"/>
                <a:gd name="T55" fmla="*/ 460 h 787"/>
                <a:gd name="T56" fmla="*/ 87 w 475"/>
                <a:gd name="T57" fmla="*/ 415 h 787"/>
                <a:gd name="T58" fmla="*/ 101 w 475"/>
                <a:gd name="T59" fmla="*/ 336 h 787"/>
                <a:gd name="T60" fmla="*/ 167 w 475"/>
                <a:gd name="T61" fmla="*/ 233 h 787"/>
                <a:gd name="T62" fmla="*/ 248 w 475"/>
                <a:gd name="T63" fmla="*/ 174 h 787"/>
                <a:gd name="T64" fmla="*/ 372 w 475"/>
                <a:gd name="T65" fmla="*/ 131 h 787"/>
                <a:gd name="T66" fmla="*/ 475 w 475"/>
                <a:gd name="T67" fmla="*/ 109 h 787"/>
                <a:gd name="T68" fmla="*/ 475 w 475"/>
                <a:gd name="T69" fmla="*/ 50 h 787"/>
                <a:gd name="T70" fmla="*/ 475 w 475"/>
                <a:gd name="T71" fmla="*/ 21 h 7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475" h="787">
                  <a:moveTo>
                    <a:pt x="475" y="21"/>
                  </a:moveTo>
                  <a:lnTo>
                    <a:pt x="423" y="0"/>
                  </a:lnTo>
                  <a:lnTo>
                    <a:pt x="313" y="7"/>
                  </a:lnTo>
                  <a:lnTo>
                    <a:pt x="218" y="80"/>
                  </a:lnTo>
                  <a:lnTo>
                    <a:pt x="79" y="233"/>
                  </a:lnTo>
                  <a:lnTo>
                    <a:pt x="7" y="357"/>
                  </a:lnTo>
                  <a:lnTo>
                    <a:pt x="0" y="401"/>
                  </a:lnTo>
                  <a:lnTo>
                    <a:pt x="36" y="482"/>
                  </a:lnTo>
                  <a:lnTo>
                    <a:pt x="115" y="518"/>
                  </a:lnTo>
                  <a:lnTo>
                    <a:pt x="218" y="561"/>
                  </a:lnTo>
                  <a:lnTo>
                    <a:pt x="299" y="583"/>
                  </a:lnTo>
                  <a:lnTo>
                    <a:pt x="335" y="620"/>
                  </a:lnTo>
                  <a:lnTo>
                    <a:pt x="313" y="671"/>
                  </a:lnTo>
                  <a:lnTo>
                    <a:pt x="255" y="730"/>
                  </a:lnTo>
                  <a:lnTo>
                    <a:pt x="182" y="737"/>
                  </a:lnTo>
                  <a:lnTo>
                    <a:pt x="131" y="714"/>
                  </a:lnTo>
                  <a:lnTo>
                    <a:pt x="101" y="737"/>
                  </a:lnTo>
                  <a:lnTo>
                    <a:pt x="108" y="766"/>
                  </a:lnTo>
                  <a:lnTo>
                    <a:pt x="167" y="787"/>
                  </a:lnTo>
                  <a:lnTo>
                    <a:pt x="255" y="787"/>
                  </a:lnTo>
                  <a:lnTo>
                    <a:pt x="335" y="766"/>
                  </a:lnTo>
                  <a:lnTo>
                    <a:pt x="379" y="737"/>
                  </a:lnTo>
                  <a:lnTo>
                    <a:pt x="408" y="685"/>
                  </a:lnTo>
                  <a:lnTo>
                    <a:pt x="423" y="627"/>
                  </a:lnTo>
                  <a:lnTo>
                    <a:pt x="387" y="575"/>
                  </a:lnTo>
                  <a:lnTo>
                    <a:pt x="299" y="539"/>
                  </a:lnTo>
                  <a:lnTo>
                    <a:pt x="196" y="510"/>
                  </a:lnTo>
                  <a:lnTo>
                    <a:pt x="108" y="460"/>
                  </a:lnTo>
                  <a:lnTo>
                    <a:pt x="87" y="415"/>
                  </a:lnTo>
                  <a:lnTo>
                    <a:pt x="101" y="336"/>
                  </a:lnTo>
                  <a:lnTo>
                    <a:pt x="167" y="233"/>
                  </a:lnTo>
                  <a:lnTo>
                    <a:pt x="248" y="174"/>
                  </a:lnTo>
                  <a:lnTo>
                    <a:pt x="372" y="131"/>
                  </a:lnTo>
                  <a:lnTo>
                    <a:pt x="475" y="109"/>
                  </a:lnTo>
                  <a:lnTo>
                    <a:pt x="475" y="50"/>
                  </a:lnTo>
                  <a:lnTo>
                    <a:pt x="475" y="21"/>
                  </a:lnTo>
                  <a:close/>
                </a:path>
              </a:pathLst>
            </a:custGeom>
            <a:grpFill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it-IT" sz="1600" b="1"/>
            </a:p>
          </p:txBody>
        </p:sp>
        <p:sp>
          <p:nvSpPr>
            <p:cNvPr id="48" name="Freeform 15">
              <a:extLst>
                <a:ext uri="{FF2B5EF4-FFF2-40B4-BE49-F238E27FC236}">
                  <a16:creationId xmlns:a16="http://schemas.microsoft.com/office/drawing/2014/main" id="{B1D7BBD9-2D3C-4F93-90A2-9B94FBC23098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11656556" y="5527171"/>
              <a:ext cx="239852" cy="428643"/>
            </a:xfrm>
            <a:custGeom>
              <a:avLst/>
              <a:gdLst>
                <a:gd name="T0" fmla="*/ 386 w 444"/>
                <a:gd name="T1" fmla="*/ 305 h 969"/>
                <a:gd name="T2" fmla="*/ 342 w 444"/>
                <a:gd name="T3" fmla="*/ 124 h 969"/>
                <a:gd name="T4" fmla="*/ 291 w 444"/>
                <a:gd name="T5" fmla="*/ 36 h 969"/>
                <a:gd name="T6" fmla="*/ 182 w 444"/>
                <a:gd name="T7" fmla="*/ 0 h 969"/>
                <a:gd name="T8" fmla="*/ 72 w 444"/>
                <a:gd name="T9" fmla="*/ 14 h 969"/>
                <a:gd name="T10" fmla="*/ 21 w 444"/>
                <a:gd name="T11" fmla="*/ 109 h 969"/>
                <a:gd name="T12" fmla="*/ 29 w 444"/>
                <a:gd name="T13" fmla="*/ 226 h 969"/>
                <a:gd name="T14" fmla="*/ 57 w 444"/>
                <a:gd name="T15" fmla="*/ 415 h 969"/>
                <a:gd name="T16" fmla="*/ 57 w 444"/>
                <a:gd name="T17" fmla="*/ 582 h 969"/>
                <a:gd name="T18" fmla="*/ 21 w 444"/>
                <a:gd name="T19" fmla="*/ 728 h 969"/>
                <a:gd name="T20" fmla="*/ 0 w 444"/>
                <a:gd name="T21" fmla="*/ 809 h 969"/>
                <a:gd name="T22" fmla="*/ 14 w 444"/>
                <a:gd name="T23" fmla="*/ 881 h 969"/>
                <a:gd name="T24" fmla="*/ 65 w 444"/>
                <a:gd name="T25" fmla="*/ 919 h 969"/>
                <a:gd name="T26" fmla="*/ 131 w 444"/>
                <a:gd name="T27" fmla="*/ 955 h 969"/>
                <a:gd name="T28" fmla="*/ 196 w 444"/>
                <a:gd name="T29" fmla="*/ 969 h 969"/>
                <a:gd name="T30" fmla="*/ 277 w 444"/>
                <a:gd name="T31" fmla="*/ 969 h 969"/>
                <a:gd name="T32" fmla="*/ 372 w 444"/>
                <a:gd name="T33" fmla="*/ 896 h 969"/>
                <a:gd name="T34" fmla="*/ 444 w 444"/>
                <a:gd name="T35" fmla="*/ 743 h 969"/>
                <a:gd name="T36" fmla="*/ 437 w 444"/>
                <a:gd name="T37" fmla="*/ 604 h 969"/>
                <a:gd name="T38" fmla="*/ 394 w 444"/>
                <a:gd name="T39" fmla="*/ 444 h 969"/>
                <a:gd name="T40" fmla="*/ 386 w 444"/>
                <a:gd name="T41" fmla="*/ 305 h 9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444" h="969">
                  <a:moveTo>
                    <a:pt x="386" y="305"/>
                  </a:moveTo>
                  <a:lnTo>
                    <a:pt x="342" y="124"/>
                  </a:lnTo>
                  <a:lnTo>
                    <a:pt x="291" y="36"/>
                  </a:lnTo>
                  <a:lnTo>
                    <a:pt x="182" y="0"/>
                  </a:lnTo>
                  <a:lnTo>
                    <a:pt x="72" y="14"/>
                  </a:lnTo>
                  <a:lnTo>
                    <a:pt x="21" y="109"/>
                  </a:lnTo>
                  <a:lnTo>
                    <a:pt x="29" y="226"/>
                  </a:lnTo>
                  <a:lnTo>
                    <a:pt x="57" y="415"/>
                  </a:lnTo>
                  <a:lnTo>
                    <a:pt x="57" y="582"/>
                  </a:lnTo>
                  <a:lnTo>
                    <a:pt x="21" y="728"/>
                  </a:lnTo>
                  <a:lnTo>
                    <a:pt x="0" y="809"/>
                  </a:lnTo>
                  <a:lnTo>
                    <a:pt x="14" y="881"/>
                  </a:lnTo>
                  <a:lnTo>
                    <a:pt x="65" y="919"/>
                  </a:lnTo>
                  <a:lnTo>
                    <a:pt x="131" y="955"/>
                  </a:lnTo>
                  <a:lnTo>
                    <a:pt x="196" y="969"/>
                  </a:lnTo>
                  <a:lnTo>
                    <a:pt x="277" y="969"/>
                  </a:lnTo>
                  <a:lnTo>
                    <a:pt x="372" y="896"/>
                  </a:lnTo>
                  <a:lnTo>
                    <a:pt x="444" y="743"/>
                  </a:lnTo>
                  <a:lnTo>
                    <a:pt x="437" y="604"/>
                  </a:lnTo>
                  <a:lnTo>
                    <a:pt x="394" y="444"/>
                  </a:lnTo>
                  <a:lnTo>
                    <a:pt x="386" y="305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it-IT" sz="1600" b="1"/>
            </a:p>
          </p:txBody>
        </p:sp>
        <p:sp>
          <p:nvSpPr>
            <p:cNvPr id="49" name="Freeform 16">
              <a:extLst>
                <a:ext uri="{FF2B5EF4-FFF2-40B4-BE49-F238E27FC236}">
                  <a16:creationId xmlns:a16="http://schemas.microsoft.com/office/drawing/2014/main" id="{47060581-D017-4E9F-A0AC-DBB0F1171C24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11786206" y="5874863"/>
              <a:ext cx="181509" cy="621068"/>
            </a:xfrm>
            <a:custGeom>
              <a:avLst/>
              <a:gdLst>
                <a:gd name="T0" fmla="*/ 322 w 338"/>
                <a:gd name="T1" fmla="*/ 22 h 1402"/>
                <a:gd name="T2" fmla="*/ 235 w 338"/>
                <a:gd name="T3" fmla="*/ 0 h 1402"/>
                <a:gd name="T4" fmla="*/ 183 w 338"/>
                <a:gd name="T5" fmla="*/ 22 h 1402"/>
                <a:gd name="T6" fmla="*/ 162 w 338"/>
                <a:gd name="T7" fmla="*/ 94 h 1402"/>
                <a:gd name="T8" fmla="*/ 183 w 338"/>
                <a:gd name="T9" fmla="*/ 495 h 1402"/>
                <a:gd name="T10" fmla="*/ 183 w 338"/>
                <a:gd name="T11" fmla="*/ 591 h 1402"/>
                <a:gd name="T12" fmla="*/ 154 w 338"/>
                <a:gd name="T13" fmla="*/ 767 h 1402"/>
                <a:gd name="T14" fmla="*/ 147 w 338"/>
                <a:gd name="T15" fmla="*/ 970 h 1402"/>
                <a:gd name="T16" fmla="*/ 162 w 338"/>
                <a:gd name="T17" fmla="*/ 1073 h 1402"/>
                <a:gd name="T18" fmla="*/ 147 w 338"/>
                <a:gd name="T19" fmla="*/ 1130 h 1402"/>
                <a:gd name="T20" fmla="*/ 45 w 338"/>
                <a:gd name="T21" fmla="*/ 1218 h 1402"/>
                <a:gd name="T22" fmla="*/ 0 w 338"/>
                <a:gd name="T23" fmla="*/ 1328 h 1402"/>
                <a:gd name="T24" fmla="*/ 9 w 338"/>
                <a:gd name="T25" fmla="*/ 1364 h 1402"/>
                <a:gd name="T26" fmla="*/ 88 w 338"/>
                <a:gd name="T27" fmla="*/ 1402 h 1402"/>
                <a:gd name="T28" fmla="*/ 110 w 338"/>
                <a:gd name="T29" fmla="*/ 1386 h 1402"/>
                <a:gd name="T30" fmla="*/ 118 w 338"/>
                <a:gd name="T31" fmla="*/ 1321 h 1402"/>
                <a:gd name="T32" fmla="*/ 140 w 338"/>
                <a:gd name="T33" fmla="*/ 1226 h 1402"/>
                <a:gd name="T34" fmla="*/ 176 w 338"/>
                <a:gd name="T35" fmla="*/ 1182 h 1402"/>
                <a:gd name="T36" fmla="*/ 219 w 338"/>
                <a:gd name="T37" fmla="*/ 1153 h 1402"/>
                <a:gd name="T38" fmla="*/ 257 w 338"/>
                <a:gd name="T39" fmla="*/ 1116 h 1402"/>
                <a:gd name="T40" fmla="*/ 264 w 338"/>
                <a:gd name="T41" fmla="*/ 1087 h 1402"/>
                <a:gd name="T42" fmla="*/ 242 w 338"/>
                <a:gd name="T43" fmla="*/ 1051 h 1402"/>
                <a:gd name="T44" fmla="*/ 219 w 338"/>
                <a:gd name="T45" fmla="*/ 1029 h 1402"/>
                <a:gd name="T46" fmla="*/ 205 w 338"/>
                <a:gd name="T47" fmla="*/ 941 h 1402"/>
                <a:gd name="T48" fmla="*/ 219 w 338"/>
                <a:gd name="T49" fmla="*/ 758 h 1402"/>
                <a:gd name="T50" fmla="*/ 271 w 338"/>
                <a:gd name="T51" fmla="*/ 547 h 1402"/>
                <a:gd name="T52" fmla="*/ 322 w 338"/>
                <a:gd name="T53" fmla="*/ 378 h 1402"/>
                <a:gd name="T54" fmla="*/ 338 w 338"/>
                <a:gd name="T55" fmla="*/ 175 h 1402"/>
                <a:gd name="T56" fmla="*/ 322 w 338"/>
                <a:gd name="T57" fmla="*/ 22 h 14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338" h="1402">
                  <a:moveTo>
                    <a:pt x="322" y="22"/>
                  </a:moveTo>
                  <a:lnTo>
                    <a:pt x="235" y="0"/>
                  </a:lnTo>
                  <a:lnTo>
                    <a:pt x="183" y="22"/>
                  </a:lnTo>
                  <a:lnTo>
                    <a:pt x="162" y="94"/>
                  </a:lnTo>
                  <a:lnTo>
                    <a:pt x="183" y="495"/>
                  </a:lnTo>
                  <a:lnTo>
                    <a:pt x="183" y="591"/>
                  </a:lnTo>
                  <a:lnTo>
                    <a:pt x="154" y="767"/>
                  </a:lnTo>
                  <a:lnTo>
                    <a:pt x="147" y="970"/>
                  </a:lnTo>
                  <a:lnTo>
                    <a:pt x="162" y="1073"/>
                  </a:lnTo>
                  <a:lnTo>
                    <a:pt x="147" y="1130"/>
                  </a:lnTo>
                  <a:lnTo>
                    <a:pt x="45" y="1218"/>
                  </a:lnTo>
                  <a:lnTo>
                    <a:pt x="0" y="1328"/>
                  </a:lnTo>
                  <a:lnTo>
                    <a:pt x="9" y="1364"/>
                  </a:lnTo>
                  <a:lnTo>
                    <a:pt x="88" y="1402"/>
                  </a:lnTo>
                  <a:lnTo>
                    <a:pt x="110" y="1386"/>
                  </a:lnTo>
                  <a:lnTo>
                    <a:pt x="118" y="1321"/>
                  </a:lnTo>
                  <a:lnTo>
                    <a:pt x="140" y="1226"/>
                  </a:lnTo>
                  <a:lnTo>
                    <a:pt x="176" y="1182"/>
                  </a:lnTo>
                  <a:lnTo>
                    <a:pt x="219" y="1153"/>
                  </a:lnTo>
                  <a:lnTo>
                    <a:pt x="257" y="1116"/>
                  </a:lnTo>
                  <a:lnTo>
                    <a:pt x="264" y="1087"/>
                  </a:lnTo>
                  <a:lnTo>
                    <a:pt x="242" y="1051"/>
                  </a:lnTo>
                  <a:lnTo>
                    <a:pt x="219" y="1029"/>
                  </a:lnTo>
                  <a:lnTo>
                    <a:pt x="205" y="941"/>
                  </a:lnTo>
                  <a:lnTo>
                    <a:pt x="219" y="758"/>
                  </a:lnTo>
                  <a:lnTo>
                    <a:pt x="271" y="547"/>
                  </a:lnTo>
                  <a:lnTo>
                    <a:pt x="322" y="378"/>
                  </a:lnTo>
                  <a:lnTo>
                    <a:pt x="338" y="175"/>
                  </a:lnTo>
                  <a:lnTo>
                    <a:pt x="322" y="22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it-IT" sz="1600" b="1"/>
            </a:p>
          </p:txBody>
        </p:sp>
        <p:sp>
          <p:nvSpPr>
            <p:cNvPr id="50" name="Freeform 17">
              <a:extLst>
                <a:ext uri="{FF2B5EF4-FFF2-40B4-BE49-F238E27FC236}">
                  <a16:creationId xmlns:a16="http://schemas.microsoft.com/office/drawing/2014/main" id="{22E0B28C-4111-4EBE-A16C-66ED4109D084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11470185" y="5874863"/>
              <a:ext cx="299815" cy="522865"/>
            </a:xfrm>
            <a:custGeom>
              <a:avLst/>
              <a:gdLst>
                <a:gd name="T0" fmla="*/ 182 w 555"/>
                <a:gd name="T1" fmla="*/ 175 h 1182"/>
                <a:gd name="T2" fmla="*/ 168 w 555"/>
                <a:gd name="T3" fmla="*/ 58 h 1182"/>
                <a:gd name="T4" fmla="*/ 103 w 555"/>
                <a:gd name="T5" fmla="*/ 0 h 1182"/>
                <a:gd name="T6" fmla="*/ 8 w 555"/>
                <a:gd name="T7" fmla="*/ 8 h 1182"/>
                <a:gd name="T8" fmla="*/ 0 w 555"/>
                <a:gd name="T9" fmla="*/ 58 h 1182"/>
                <a:gd name="T10" fmla="*/ 8 w 555"/>
                <a:gd name="T11" fmla="*/ 168 h 1182"/>
                <a:gd name="T12" fmla="*/ 58 w 555"/>
                <a:gd name="T13" fmla="*/ 335 h 1182"/>
                <a:gd name="T14" fmla="*/ 96 w 555"/>
                <a:gd name="T15" fmla="*/ 459 h 1182"/>
                <a:gd name="T16" fmla="*/ 139 w 555"/>
                <a:gd name="T17" fmla="*/ 627 h 1182"/>
                <a:gd name="T18" fmla="*/ 153 w 555"/>
                <a:gd name="T19" fmla="*/ 772 h 1182"/>
                <a:gd name="T20" fmla="*/ 153 w 555"/>
                <a:gd name="T21" fmla="*/ 889 h 1182"/>
                <a:gd name="T22" fmla="*/ 132 w 555"/>
                <a:gd name="T23" fmla="*/ 977 h 1182"/>
                <a:gd name="T24" fmla="*/ 110 w 555"/>
                <a:gd name="T25" fmla="*/ 1006 h 1182"/>
                <a:gd name="T26" fmla="*/ 110 w 555"/>
                <a:gd name="T27" fmla="*/ 1035 h 1182"/>
                <a:gd name="T28" fmla="*/ 139 w 555"/>
                <a:gd name="T29" fmla="*/ 1080 h 1182"/>
                <a:gd name="T30" fmla="*/ 189 w 555"/>
                <a:gd name="T31" fmla="*/ 1094 h 1182"/>
                <a:gd name="T32" fmla="*/ 270 w 555"/>
                <a:gd name="T33" fmla="*/ 1094 h 1182"/>
                <a:gd name="T34" fmla="*/ 416 w 555"/>
                <a:gd name="T35" fmla="*/ 1130 h 1182"/>
                <a:gd name="T36" fmla="*/ 459 w 555"/>
                <a:gd name="T37" fmla="*/ 1182 h 1182"/>
                <a:gd name="T38" fmla="*/ 526 w 555"/>
                <a:gd name="T39" fmla="*/ 1152 h 1182"/>
                <a:gd name="T40" fmla="*/ 555 w 555"/>
                <a:gd name="T41" fmla="*/ 1080 h 1182"/>
                <a:gd name="T42" fmla="*/ 526 w 555"/>
                <a:gd name="T43" fmla="*/ 1051 h 1182"/>
                <a:gd name="T44" fmla="*/ 402 w 555"/>
                <a:gd name="T45" fmla="*/ 1035 h 1182"/>
                <a:gd name="T46" fmla="*/ 263 w 555"/>
                <a:gd name="T47" fmla="*/ 1035 h 1182"/>
                <a:gd name="T48" fmla="*/ 204 w 555"/>
                <a:gd name="T49" fmla="*/ 1028 h 1182"/>
                <a:gd name="T50" fmla="*/ 189 w 555"/>
                <a:gd name="T51" fmla="*/ 985 h 1182"/>
                <a:gd name="T52" fmla="*/ 204 w 555"/>
                <a:gd name="T53" fmla="*/ 904 h 1182"/>
                <a:gd name="T54" fmla="*/ 213 w 555"/>
                <a:gd name="T55" fmla="*/ 765 h 1182"/>
                <a:gd name="T56" fmla="*/ 197 w 555"/>
                <a:gd name="T57" fmla="*/ 612 h 1182"/>
                <a:gd name="T58" fmla="*/ 175 w 555"/>
                <a:gd name="T59" fmla="*/ 409 h 1182"/>
                <a:gd name="T60" fmla="*/ 182 w 555"/>
                <a:gd name="T61" fmla="*/ 233 h 1182"/>
                <a:gd name="T62" fmla="*/ 182 w 555"/>
                <a:gd name="T63" fmla="*/ 175 h 1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555" h="1182">
                  <a:moveTo>
                    <a:pt x="182" y="175"/>
                  </a:moveTo>
                  <a:lnTo>
                    <a:pt x="168" y="58"/>
                  </a:lnTo>
                  <a:lnTo>
                    <a:pt x="103" y="0"/>
                  </a:lnTo>
                  <a:lnTo>
                    <a:pt x="8" y="8"/>
                  </a:lnTo>
                  <a:lnTo>
                    <a:pt x="0" y="58"/>
                  </a:lnTo>
                  <a:lnTo>
                    <a:pt x="8" y="168"/>
                  </a:lnTo>
                  <a:lnTo>
                    <a:pt x="58" y="335"/>
                  </a:lnTo>
                  <a:lnTo>
                    <a:pt x="96" y="459"/>
                  </a:lnTo>
                  <a:lnTo>
                    <a:pt x="139" y="627"/>
                  </a:lnTo>
                  <a:lnTo>
                    <a:pt x="153" y="772"/>
                  </a:lnTo>
                  <a:lnTo>
                    <a:pt x="153" y="889"/>
                  </a:lnTo>
                  <a:lnTo>
                    <a:pt x="132" y="977"/>
                  </a:lnTo>
                  <a:lnTo>
                    <a:pt x="110" y="1006"/>
                  </a:lnTo>
                  <a:lnTo>
                    <a:pt x="110" y="1035"/>
                  </a:lnTo>
                  <a:lnTo>
                    <a:pt x="139" y="1080"/>
                  </a:lnTo>
                  <a:lnTo>
                    <a:pt x="189" y="1094"/>
                  </a:lnTo>
                  <a:lnTo>
                    <a:pt x="270" y="1094"/>
                  </a:lnTo>
                  <a:lnTo>
                    <a:pt x="416" y="1130"/>
                  </a:lnTo>
                  <a:lnTo>
                    <a:pt x="459" y="1182"/>
                  </a:lnTo>
                  <a:lnTo>
                    <a:pt x="526" y="1152"/>
                  </a:lnTo>
                  <a:lnTo>
                    <a:pt x="555" y="1080"/>
                  </a:lnTo>
                  <a:lnTo>
                    <a:pt x="526" y="1051"/>
                  </a:lnTo>
                  <a:lnTo>
                    <a:pt x="402" y="1035"/>
                  </a:lnTo>
                  <a:lnTo>
                    <a:pt x="263" y="1035"/>
                  </a:lnTo>
                  <a:lnTo>
                    <a:pt x="204" y="1028"/>
                  </a:lnTo>
                  <a:lnTo>
                    <a:pt x="189" y="985"/>
                  </a:lnTo>
                  <a:lnTo>
                    <a:pt x="204" y="904"/>
                  </a:lnTo>
                  <a:lnTo>
                    <a:pt x="213" y="765"/>
                  </a:lnTo>
                  <a:lnTo>
                    <a:pt x="197" y="612"/>
                  </a:lnTo>
                  <a:lnTo>
                    <a:pt x="175" y="409"/>
                  </a:lnTo>
                  <a:lnTo>
                    <a:pt x="182" y="233"/>
                  </a:lnTo>
                  <a:lnTo>
                    <a:pt x="182" y="175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it-IT" sz="1600" b="1"/>
            </a:p>
          </p:txBody>
        </p:sp>
      </p:grpSp>
      <p:sp>
        <p:nvSpPr>
          <p:cNvPr id="51" name="Fumetto: ovale 50">
            <a:extLst>
              <a:ext uri="{FF2B5EF4-FFF2-40B4-BE49-F238E27FC236}">
                <a16:creationId xmlns:a16="http://schemas.microsoft.com/office/drawing/2014/main" id="{4A367583-DF20-433F-89F2-90CCFAE09E2C}"/>
              </a:ext>
            </a:extLst>
          </p:cNvPr>
          <p:cNvSpPr/>
          <p:nvPr/>
        </p:nvSpPr>
        <p:spPr>
          <a:xfrm>
            <a:off x="4494213" y="493713"/>
            <a:ext cx="3395662" cy="3397250"/>
          </a:xfrm>
          <a:prstGeom prst="wedgeEllipseCallout">
            <a:avLst>
              <a:gd name="adj1" fmla="val 56976"/>
              <a:gd name="adj2" fmla="val 88457"/>
            </a:avLst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indent="126365"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dirty="0">
                <a:solidFill>
                  <a:schemeClr val="bg1"/>
                </a:solidFill>
              </a:rPr>
              <a:t>Con riferimento al caso c, si opera allo stesso modo, per cui si forniscono i soli risultati essenziali. </a:t>
            </a:r>
          </a:p>
          <a:p>
            <a:pPr indent="126365"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dirty="0">
                <a:solidFill>
                  <a:schemeClr val="bg1"/>
                </a:solidFill>
              </a:rPr>
              <a:t>In questo caso la «k» cresce con </a:t>
            </a:r>
            <a:r>
              <a:rPr lang="it-IT" i="1" dirty="0">
                <a:solidFill>
                  <a:schemeClr val="bg1"/>
                </a:solidFill>
              </a:rPr>
              <a:t>T</a:t>
            </a:r>
            <a:r>
              <a:rPr lang="it-IT"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2" name="Figura a mano libera: forma 1">
            <a:extLst>
              <a:ext uri="{FF2B5EF4-FFF2-40B4-BE49-F238E27FC236}">
                <a16:creationId xmlns:a16="http://schemas.microsoft.com/office/drawing/2014/main" id="{451A2A42-EEAD-434E-B3A8-31BB351B1ED7}"/>
              </a:ext>
            </a:extLst>
          </p:cNvPr>
          <p:cNvSpPr/>
          <p:nvPr/>
        </p:nvSpPr>
        <p:spPr>
          <a:xfrm>
            <a:off x="8194040" y="3439160"/>
            <a:ext cx="2560320" cy="2164080"/>
          </a:xfrm>
          <a:custGeom>
            <a:avLst/>
            <a:gdLst>
              <a:gd name="connsiteX0" fmla="*/ 0 w 2560320"/>
              <a:gd name="connsiteY0" fmla="*/ 0 h 2164080"/>
              <a:gd name="connsiteX1" fmla="*/ 640080 w 2560320"/>
              <a:gd name="connsiteY1" fmla="*/ 421640 h 2164080"/>
              <a:gd name="connsiteX2" fmla="*/ 1132840 w 2560320"/>
              <a:gd name="connsiteY2" fmla="*/ 787400 h 2164080"/>
              <a:gd name="connsiteX3" fmla="*/ 1524000 w 2560320"/>
              <a:gd name="connsiteY3" fmla="*/ 1092200 h 2164080"/>
              <a:gd name="connsiteX4" fmla="*/ 1940560 w 2560320"/>
              <a:gd name="connsiteY4" fmla="*/ 1488440 h 2164080"/>
              <a:gd name="connsiteX5" fmla="*/ 2270760 w 2560320"/>
              <a:gd name="connsiteY5" fmla="*/ 1823720 h 2164080"/>
              <a:gd name="connsiteX6" fmla="*/ 2560320 w 2560320"/>
              <a:gd name="connsiteY6" fmla="*/ 2164080 h 2164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60320" h="2164080">
                <a:moveTo>
                  <a:pt x="0" y="0"/>
                </a:moveTo>
                <a:cubicBezTo>
                  <a:pt x="225636" y="145203"/>
                  <a:pt x="451273" y="290407"/>
                  <a:pt x="640080" y="421640"/>
                </a:cubicBezTo>
                <a:cubicBezTo>
                  <a:pt x="828887" y="552873"/>
                  <a:pt x="985520" y="675640"/>
                  <a:pt x="1132840" y="787400"/>
                </a:cubicBezTo>
                <a:cubicBezTo>
                  <a:pt x="1280160" y="899160"/>
                  <a:pt x="1389380" y="975360"/>
                  <a:pt x="1524000" y="1092200"/>
                </a:cubicBezTo>
                <a:cubicBezTo>
                  <a:pt x="1658620" y="1209040"/>
                  <a:pt x="1816100" y="1366520"/>
                  <a:pt x="1940560" y="1488440"/>
                </a:cubicBezTo>
                <a:cubicBezTo>
                  <a:pt x="2065020" y="1610360"/>
                  <a:pt x="2167467" y="1711113"/>
                  <a:pt x="2270760" y="1823720"/>
                </a:cubicBezTo>
                <a:cubicBezTo>
                  <a:pt x="2374053" y="1936327"/>
                  <a:pt x="2467186" y="2050203"/>
                  <a:pt x="2560320" y="2164080"/>
                </a:cubicBezTo>
              </a:path>
            </a:pathLst>
          </a:cu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4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3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8" dur="3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3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3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3" dur="3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3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5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  <p:bldP spid="43" grpId="0"/>
      <p:bldP spid="33" grpId="0"/>
      <p:bldP spid="37" grpId="0"/>
      <p:bldP spid="51" grpId="0" animBg="1"/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sellaDiTesto 6">
            <a:extLst>
              <a:ext uri="{FF2B5EF4-FFF2-40B4-BE49-F238E27FC236}">
                <a16:creationId xmlns:a16="http://schemas.microsoft.com/office/drawing/2014/main" id="{711F4F64-6E24-4CD3-A2B2-5F20971AE625}"/>
              </a:ext>
            </a:extLst>
          </p:cNvPr>
          <p:cNvSpPr txBox="1"/>
          <p:nvPr/>
        </p:nvSpPr>
        <p:spPr>
          <a:xfrm>
            <a:off x="225425" y="844550"/>
            <a:ext cx="11379200" cy="50783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Una parete di un forno di spessore </a:t>
            </a:r>
            <a:r>
              <a:rPr lang="it-IT" i="1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L</a:t>
            </a:r>
            <a:r>
              <a:rPr lang="it-IT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it-IT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= 40 cm è soggetta a CC di I tipo che prevedono </a:t>
            </a:r>
            <a:r>
              <a:rPr lang="it-IT" i="1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T</a:t>
            </a:r>
            <a:r>
              <a:rPr lang="it-IT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(0) = 440°C e </a:t>
            </a:r>
            <a:r>
              <a:rPr lang="it-IT" i="1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T</a:t>
            </a:r>
            <a:r>
              <a:rPr lang="it-IT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(</a:t>
            </a:r>
            <a:r>
              <a:rPr lang="it-IT" i="1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s</a:t>
            </a:r>
            <a:r>
              <a:rPr lang="it-IT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) = 40°C.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t-IT" dirty="0">
              <a:solidFill>
                <a:srgbClr val="0070C0"/>
              </a:solidFill>
              <a:latin typeface="Calibri" pitchFamily="34" charset="0"/>
              <a:cs typeface="Calibri" pitchFamily="34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Si valuti il profilo di temperatura e la potenza termica scambiata nel caso in cui la conducibilità termica sia: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t-IT" dirty="0">
              <a:solidFill>
                <a:srgbClr val="0070C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lphaLcParenR"/>
              <a:defRPr/>
            </a:pPr>
            <a:r>
              <a:rPr lang="it-IT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costante e pari a 0.6 W/(m K)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t-IT" dirty="0">
              <a:solidFill>
                <a:srgbClr val="0070C0"/>
              </a:solidFill>
              <a:latin typeface="Calibri" pitchFamily="34" charset="0"/>
              <a:cs typeface="Calibri" pitchFamily="34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b)  variabile con la temperatura secondo la legge: </a:t>
            </a:r>
            <a:r>
              <a:rPr lang="it-IT" i="1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k</a:t>
            </a:r>
            <a:r>
              <a:rPr lang="it-IT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(</a:t>
            </a:r>
            <a:r>
              <a:rPr lang="it-IT" i="1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T</a:t>
            </a:r>
            <a:r>
              <a:rPr lang="it-IT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) = </a:t>
            </a:r>
            <a:r>
              <a:rPr lang="it-IT" i="1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k</a:t>
            </a:r>
            <a:r>
              <a:rPr lang="it-IT" sz="12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0</a:t>
            </a:r>
            <a:r>
              <a:rPr lang="it-IT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(1 + </a:t>
            </a:r>
            <a:r>
              <a:rPr lang="it-IT" i="1" dirty="0" smtClean="0">
                <a:solidFill>
                  <a:srgbClr val="0070C0"/>
                </a:solidFill>
                <a:latin typeface="Symbol" panose="05050102010706020507" pitchFamily="18" charset="2"/>
                <a:cs typeface="Calibri" pitchFamily="34" charset="0"/>
                <a:sym typeface="Symbol" panose="05050102010706020507" pitchFamily="18" charset="2"/>
              </a:rPr>
              <a:t></a:t>
            </a:r>
            <a:r>
              <a:rPr lang="it-IT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it-IT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(</a:t>
            </a:r>
            <a:r>
              <a:rPr lang="it-IT" i="1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T</a:t>
            </a:r>
            <a:r>
              <a:rPr lang="it-IT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-</a:t>
            </a:r>
            <a:r>
              <a:rPr lang="it-IT" i="1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T</a:t>
            </a:r>
            <a:r>
              <a:rPr lang="it-IT" sz="12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0</a:t>
            </a:r>
            <a:r>
              <a:rPr lang="it-IT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)) con </a:t>
            </a:r>
            <a:r>
              <a:rPr lang="it-IT" i="1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k</a:t>
            </a:r>
            <a:r>
              <a:rPr lang="it-IT" sz="12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0</a:t>
            </a:r>
            <a:r>
              <a:rPr lang="it-IT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= 0.4 W/(m K) e </a:t>
            </a:r>
            <a:r>
              <a:rPr lang="it-IT" i="1" dirty="0" smtClean="0">
                <a:solidFill>
                  <a:srgbClr val="0070C0"/>
                </a:solidFill>
                <a:latin typeface="Symbol" panose="05050102010706020507" pitchFamily="18" charset="2"/>
                <a:cs typeface="Calibri" pitchFamily="34" charset="0"/>
                <a:sym typeface="Symbol" panose="05050102010706020507" pitchFamily="18" charset="2"/>
              </a:rPr>
              <a:t></a:t>
            </a:r>
            <a:r>
              <a:rPr lang="it-IT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= </a:t>
            </a:r>
            <a:r>
              <a:rPr lang="it-IT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-1/400 °C</a:t>
            </a:r>
            <a:r>
              <a:rPr lang="it-IT" baseline="300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-1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t-IT" dirty="0">
              <a:solidFill>
                <a:srgbClr val="0070C0"/>
              </a:solidFill>
              <a:latin typeface="Calibri" pitchFamily="34" charset="0"/>
              <a:cs typeface="Calibri" pitchFamily="34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c)  variabile con la temperatura secondo la legge di cui al punto b) con </a:t>
            </a:r>
            <a:r>
              <a:rPr lang="it-IT" i="1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k</a:t>
            </a:r>
            <a:r>
              <a:rPr lang="it-IT" sz="12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0</a:t>
            </a:r>
            <a:r>
              <a:rPr lang="it-IT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= 0.8 W/(m K) e </a:t>
            </a:r>
            <a:r>
              <a:rPr lang="it-IT" i="1" dirty="0">
                <a:solidFill>
                  <a:srgbClr val="0070C0"/>
                </a:solidFill>
                <a:latin typeface="Symbol" panose="05050102010706020507" pitchFamily="18" charset="2"/>
                <a:cs typeface="Calibri" pitchFamily="34" charset="0"/>
              </a:rPr>
              <a:t></a:t>
            </a:r>
            <a:r>
              <a:rPr lang="it-IT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= </a:t>
            </a:r>
            <a:r>
              <a:rPr lang="it-IT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+1/800 °C</a:t>
            </a:r>
            <a:r>
              <a:rPr lang="it-IT" baseline="300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-1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t-IT" dirty="0">
              <a:solidFill>
                <a:srgbClr val="0070C0"/>
              </a:solidFill>
              <a:latin typeface="Calibri" pitchFamily="34" charset="0"/>
              <a:cs typeface="Calibri" pitchFamily="34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Nei tre casi proposti si valuti: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t-IT" dirty="0">
              <a:solidFill>
                <a:srgbClr val="0070C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it-IT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Il flusso termico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endParaRPr lang="it-IT" dirty="0">
              <a:solidFill>
                <a:srgbClr val="0070C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it-IT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la temperatura a </a:t>
            </a:r>
            <a:r>
              <a:rPr lang="it-IT" i="1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x</a:t>
            </a:r>
            <a:r>
              <a:rPr lang="it-IT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= </a:t>
            </a:r>
            <a:r>
              <a:rPr lang="it-IT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L/2 </a:t>
            </a:r>
            <a:endParaRPr lang="it-IT" dirty="0">
              <a:solidFill>
                <a:srgbClr val="0070C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endParaRPr lang="it-IT" dirty="0">
              <a:solidFill>
                <a:srgbClr val="0070C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it-IT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la coordinata x a cui la temperatura vale 200°C	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t-IT" b="1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12291" name="Rectangle 76">
            <a:extLst>
              <a:ext uri="{FF2B5EF4-FFF2-40B4-BE49-F238E27FC236}">
                <a16:creationId xmlns:a16="http://schemas.microsoft.com/office/drawing/2014/main" id="{999101F7-7D9E-4475-96C6-0A6AA5CCD5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it-IT" altLang="it-IT" sz="1800"/>
          </a:p>
        </p:txBody>
      </p:sp>
      <p:sp>
        <p:nvSpPr>
          <p:cNvPr id="50" name="CasellaDiTesto 49">
            <a:extLst>
              <a:ext uri="{FF2B5EF4-FFF2-40B4-BE49-F238E27FC236}">
                <a16:creationId xmlns:a16="http://schemas.microsoft.com/office/drawing/2014/main" id="{694D0854-8AB4-4172-849A-014ED70F5486}"/>
              </a:ext>
            </a:extLst>
          </p:cNvPr>
          <p:cNvSpPr txBox="1"/>
          <p:nvPr/>
        </p:nvSpPr>
        <p:spPr>
          <a:xfrm>
            <a:off x="0" y="6403975"/>
            <a:ext cx="9120188" cy="261938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100">
                <a:solidFill>
                  <a:schemeClr val="bg1">
                    <a:lumMod val="65000"/>
                  </a:schemeClr>
                </a:solidFill>
                <a:latin typeface="+mn-lt"/>
              </a:rPr>
              <a:t>ESERCITAZIONE n°2                                                                                           TRASMISSIONE DEL CALORE</a:t>
            </a:r>
          </a:p>
        </p:txBody>
      </p:sp>
      <p:sp>
        <p:nvSpPr>
          <p:cNvPr id="12293" name="CasellaDiTesto 4">
            <a:extLst>
              <a:ext uri="{FF2B5EF4-FFF2-40B4-BE49-F238E27FC236}">
                <a16:creationId xmlns:a16="http://schemas.microsoft.com/office/drawing/2014/main" id="{D1E3A1AB-A34F-47E5-9C9B-4F3276486D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2113" y="-92075"/>
            <a:ext cx="673735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it-IT" altLang="it-IT" sz="24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Conducibilità termica k=k(T)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it-IT" altLang="it-IT" sz="2400" i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Esercizio 1</a:t>
            </a:r>
          </a:p>
        </p:txBody>
      </p:sp>
      <p:grpSp>
        <p:nvGrpSpPr>
          <p:cNvPr id="12295" name="Group 2158">
            <a:extLst>
              <a:ext uri="{FF2B5EF4-FFF2-40B4-BE49-F238E27FC236}">
                <a16:creationId xmlns:a16="http://schemas.microsoft.com/office/drawing/2014/main" id="{B68C2ED2-7B4A-46B1-A759-C1DDB907454E}"/>
              </a:ext>
            </a:extLst>
          </p:cNvPr>
          <p:cNvGrpSpPr>
            <a:grpSpLocks/>
          </p:cNvGrpSpPr>
          <p:nvPr/>
        </p:nvGrpSpPr>
        <p:grpSpPr bwMode="auto">
          <a:xfrm>
            <a:off x="8440738" y="3817938"/>
            <a:ext cx="628650" cy="1423987"/>
            <a:chOff x="9450" y="3578"/>
            <a:chExt cx="1815" cy="2845"/>
          </a:xfrm>
        </p:grpSpPr>
        <p:cxnSp>
          <p:nvCxnSpPr>
            <p:cNvPr id="12312" name="AutoShape 2159">
              <a:extLst>
                <a:ext uri="{FF2B5EF4-FFF2-40B4-BE49-F238E27FC236}">
                  <a16:creationId xmlns:a16="http://schemas.microsoft.com/office/drawing/2014/main" id="{5A77CF43-0D3D-46E3-A1F5-DBDAB6EB10D4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0407" y="3866"/>
              <a:ext cx="858" cy="4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" name="AutoShape 2160">
              <a:extLst>
                <a:ext uri="{FF2B5EF4-FFF2-40B4-BE49-F238E27FC236}">
                  <a16:creationId xmlns:a16="http://schemas.microsoft.com/office/drawing/2014/main" id="{CA616A3A-6267-487C-90B3-AF1F354F8D57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1265" y="3869"/>
              <a:ext cx="0" cy="2554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314" name="AutoShape 2161">
              <a:extLst>
                <a:ext uri="{FF2B5EF4-FFF2-40B4-BE49-F238E27FC236}">
                  <a16:creationId xmlns:a16="http://schemas.microsoft.com/office/drawing/2014/main" id="{6585CC58-2E92-4BDE-858A-DD978603998B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V="1">
              <a:off x="10317" y="3578"/>
              <a:ext cx="0" cy="291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315" name="AutoShape 2162">
              <a:extLst>
                <a:ext uri="{FF2B5EF4-FFF2-40B4-BE49-F238E27FC236}">
                  <a16:creationId xmlns:a16="http://schemas.microsoft.com/office/drawing/2014/main" id="{7E2BDBDB-FAE2-422D-9B13-5318AAFC08AD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V="1">
              <a:off x="10407" y="3866"/>
              <a:ext cx="0" cy="291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316" name="AutoShape 2163">
              <a:extLst>
                <a:ext uri="{FF2B5EF4-FFF2-40B4-BE49-F238E27FC236}">
                  <a16:creationId xmlns:a16="http://schemas.microsoft.com/office/drawing/2014/main" id="{2DF03C24-F239-445E-841A-C1C76DC72603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 flipV="1">
              <a:off x="10317" y="3578"/>
              <a:ext cx="90" cy="579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317" name="AutoShape 2164">
              <a:extLst>
                <a:ext uri="{FF2B5EF4-FFF2-40B4-BE49-F238E27FC236}">
                  <a16:creationId xmlns:a16="http://schemas.microsoft.com/office/drawing/2014/main" id="{51267778-6998-4012-B75C-76E5D7FFC264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9450" y="3866"/>
              <a:ext cx="858" cy="0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2" name="Group 2167">
            <a:extLst>
              <a:ext uri="{FF2B5EF4-FFF2-40B4-BE49-F238E27FC236}">
                <a16:creationId xmlns:a16="http://schemas.microsoft.com/office/drawing/2014/main" id="{B259544A-8A37-4740-919E-0459EBF722A6}"/>
              </a:ext>
            </a:extLst>
          </p:cNvPr>
          <p:cNvGrpSpPr>
            <a:grpSpLocks/>
          </p:cNvGrpSpPr>
          <p:nvPr/>
        </p:nvGrpSpPr>
        <p:grpSpPr bwMode="auto">
          <a:xfrm rot="5400000">
            <a:off x="8712201" y="5095875"/>
            <a:ext cx="88900" cy="682625"/>
            <a:chOff x="3760" y="3262"/>
            <a:chExt cx="122" cy="2186"/>
          </a:xfrm>
        </p:grpSpPr>
        <p:cxnSp>
          <p:nvCxnSpPr>
            <p:cNvPr id="12307" name="AutoShape 2168">
              <a:extLst>
                <a:ext uri="{FF2B5EF4-FFF2-40B4-BE49-F238E27FC236}">
                  <a16:creationId xmlns:a16="http://schemas.microsoft.com/office/drawing/2014/main" id="{200BDCEA-BB88-4471-A3B8-99BC1696964A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>
              <a:off x="3821" y="3282"/>
              <a:ext cx="0" cy="2154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308" name="AutoShape 2169">
              <a:extLst>
                <a:ext uri="{FF2B5EF4-FFF2-40B4-BE49-F238E27FC236}">
                  <a16:creationId xmlns:a16="http://schemas.microsoft.com/office/drawing/2014/main" id="{417A5080-096A-44A1-954B-5B9E66C141B2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3760" y="5394"/>
              <a:ext cx="113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309" name="AutoShape 2170">
              <a:extLst>
                <a:ext uri="{FF2B5EF4-FFF2-40B4-BE49-F238E27FC236}">
                  <a16:creationId xmlns:a16="http://schemas.microsoft.com/office/drawing/2014/main" id="{3F884EDD-0ED4-437A-B5F5-DDE68F7B1AEE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3769" y="3314"/>
              <a:ext cx="113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310" name="AutoShape 2171">
              <a:extLst>
                <a:ext uri="{FF2B5EF4-FFF2-40B4-BE49-F238E27FC236}">
                  <a16:creationId xmlns:a16="http://schemas.microsoft.com/office/drawing/2014/main" id="{6D04E7CA-F17E-4AE6-A5CD-E40487D272B2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rot="2700000">
              <a:off x="3755" y="5392"/>
              <a:ext cx="113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311" name="AutoShape 2172">
              <a:extLst>
                <a:ext uri="{FF2B5EF4-FFF2-40B4-BE49-F238E27FC236}">
                  <a16:creationId xmlns:a16="http://schemas.microsoft.com/office/drawing/2014/main" id="{C864E213-4A46-4D66-BBAF-254C5B36E0C2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rot="2700000">
              <a:off x="3764" y="3319"/>
              <a:ext cx="113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17" name="Ovale 16">
            <a:extLst>
              <a:ext uri="{FF2B5EF4-FFF2-40B4-BE49-F238E27FC236}">
                <a16:creationId xmlns:a16="http://schemas.microsoft.com/office/drawing/2014/main" id="{63C05FFD-2E25-42B0-9544-C8E60507FD6A}"/>
              </a:ext>
            </a:extLst>
          </p:cNvPr>
          <p:cNvSpPr/>
          <p:nvPr/>
        </p:nvSpPr>
        <p:spPr>
          <a:xfrm>
            <a:off x="8399463" y="4252913"/>
            <a:ext cx="71437" cy="7143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47" name="Ovale 46">
            <a:extLst>
              <a:ext uri="{FF2B5EF4-FFF2-40B4-BE49-F238E27FC236}">
                <a16:creationId xmlns:a16="http://schemas.microsoft.com/office/drawing/2014/main" id="{D57F6069-FEAB-4EC7-BA05-4E32DA716828}"/>
              </a:ext>
            </a:extLst>
          </p:cNvPr>
          <p:cNvSpPr/>
          <p:nvPr/>
        </p:nvSpPr>
        <p:spPr>
          <a:xfrm>
            <a:off x="9034463" y="4679950"/>
            <a:ext cx="73025" cy="7143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grpSp>
        <p:nvGrpSpPr>
          <p:cNvPr id="3" name="Gruppo 2"/>
          <p:cNvGrpSpPr/>
          <p:nvPr/>
        </p:nvGrpSpPr>
        <p:grpSpPr>
          <a:xfrm>
            <a:off x="8066088" y="3576638"/>
            <a:ext cx="1801812" cy="2274332"/>
            <a:chOff x="8066088" y="3576638"/>
            <a:chExt cx="1801812" cy="2274332"/>
          </a:xfrm>
        </p:grpSpPr>
        <p:sp>
          <p:nvSpPr>
            <p:cNvPr id="12313" name="Rectangle 2157" descr="5%">
              <a:extLst>
                <a:ext uri="{FF2B5EF4-FFF2-40B4-BE49-F238E27FC236}">
                  <a16:creationId xmlns:a16="http://schemas.microsoft.com/office/drawing/2014/main" id="{D33D410C-7BEB-4E9E-8011-ABB26227950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447088" y="3962400"/>
              <a:ext cx="612775" cy="1265238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15875">
              <a:noFill/>
              <a:miter lim="800000"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Gill Sans MT" panose="020B0502020104020203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defRPr/>
              </a:pPr>
              <a:endParaRPr lang="it-IT" altLang="it-IT"/>
            </a:p>
          </p:txBody>
        </p:sp>
        <p:grpSp>
          <p:nvGrpSpPr>
            <p:cNvPr id="16" name="Gruppo 15">
              <a:extLst>
                <a:ext uri="{FF2B5EF4-FFF2-40B4-BE49-F238E27FC236}">
                  <a16:creationId xmlns:a16="http://schemas.microsoft.com/office/drawing/2014/main" id="{E3D5574F-1F11-45EA-975E-BEA848A9BA5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8128000" y="3576638"/>
              <a:ext cx="1739900" cy="1841500"/>
              <a:chOff x="8128000" y="3227388"/>
              <a:chExt cx="1739900" cy="1841500"/>
            </a:xfrm>
          </p:grpSpPr>
          <p:cxnSp>
            <p:nvCxnSpPr>
              <p:cNvPr id="12303" name="AutoShape 2155">
                <a:extLst>
                  <a:ext uri="{FF2B5EF4-FFF2-40B4-BE49-F238E27FC236}">
                    <a16:creationId xmlns:a16="http://schemas.microsoft.com/office/drawing/2014/main" id="{A24DCADE-7372-438B-BAE2-03A62E664200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 flipV="1">
                <a:off x="8436031" y="3350392"/>
                <a:ext cx="635" cy="1660525"/>
              </a:xfrm>
              <a:prstGeom prst="straightConnector1">
                <a:avLst/>
              </a:prstGeom>
              <a:noFill/>
              <a:ln w="222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2304" name="AutoShape 2156">
                <a:extLst>
                  <a:ext uri="{FF2B5EF4-FFF2-40B4-BE49-F238E27FC236}">
                    <a16:creationId xmlns:a16="http://schemas.microsoft.com/office/drawing/2014/main" id="{7B11DF32-FFBA-4F87-B3D3-9640BE9E09A8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8321731" y="4892081"/>
                <a:ext cx="1362075" cy="0"/>
              </a:xfrm>
              <a:prstGeom prst="straightConnector1">
                <a:avLst/>
              </a:prstGeom>
              <a:noFill/>
              <a:ln w="222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graphicFrame>
            <p:nvGraphicFramePr>
              <p:cNvPr id="12305" name="Oggetto 3">
                <a:extLst>
                  <a:ext uri="{FF2B5EF4-FFF2-40B4-BE49-F238E27FC236}">
                    <a16:creationId xmlns:a16="http://schemas.microsoft.com/office/drawing/2014/main" id="{7A09AA32-661F-4E27-893F-420F4D65D8B5}"/>
                  </a:ext>
                </a:extLst>
              </p:cNvPr>
              <p:cNvGraphicFramePr>
                <a:graphicFrameLocks noChangeAspect="1"/>
              </p:cNvGraphicFramePr>
              <p:nvPr/>
            </p:nvGraphicFramePr>
            <p:xfrm>
              <a:off x="9674225" y="4864100"/>
              <a:ext cx="193675" cy="20478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059" name="Equation" r:id="rId3" imgW="126725" imgH="126725" progId="Equation.DSMT4">
                      <p:embed/>
                    </p:oleObj>
                  </mc:Choice>
                  <mc:Fallback>
                    <p:oleObj name="Equation" r:id="rId3" imgW="126725" imgH="126725" progId="Equation.DSMT4">
                      <p:embed/>
                      <p:pic>
                        <p:nvPicPr>
                          <p:cNvPr id="12305" name="Oggetto 3">
                            <a:extLst>
                              <a:ext uri="{FF2B5EF4-FFF2-40B4-BE49-F238E27FC236}">
                                <a16:creationId xmlns:a16="http://schemas.microsoft.com/office/drawing/2014/main" id="{7A09AA32-661F-4E27-893F-420F4D65D8B5}"/>
                              </a:ext>
                            </a:extLst>
                          </p:cNvPr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9674225" y="4864100"/>
                            <a:ext cx="193675" cy="204788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2306" name="Oggetto 11">
                <a:extLst>
                  <a:ext uri="{FF2B5EF4-FFF2-40B4-BE49-F238E27FC236}">
                    <a16:creationId xmlns:a16="http://schemas.microsoft.com/office/drawing/2014/main" id="{37357A02-7AAD-47B7-95F6-CC1FE763EDD9}"/>
                  </a:ext>
                </a:extLst>
              </p:cNvPr>
              <p:cNvGraphicFramePr>
                <a:graphicFrameLocks noChangeAspect="1"/>
              </p:cNvGraphicFramePr>
              <p:nvPr/>
            </p:nvGraphicFramePr>
            <p:xfrm>
              <a:off x="8128000" y="3227388"/>
              <a:ext cx="193675" cy="24606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060" name="Equation" r:id="rId5" imgW="126835" imgH="152202" progId="Equation.DSMT4">
                      <p:embed/>
                    </p:oleObj>
                  </mc:Choice>
                  <mc:Fallback>
                    <p:oleObj name="Equation" r:id="rId5" imgW="126835" imgH="152202" progId="Equation.DSMT4">
                      <p:embed/>
                      <p:pic>
                        <p:nvPicPr>
                          <p:cNvPr id="12306" name="Oggetto 11">
                            <a:extLst>
                              <a:ext uri="{FF2B5EF4-FFF2-40B4-BE49-F238E27FC236}">
                                <a16:creationId xmlns:a16="http://schemas.microsoft.com/office/drawing/2014/main" id="{37357A02-7AAD-47B7-95F6-CC1FE763EDD9}"/>
                              </a:ext>
                            </a:extLst>
                          </p:cNvPr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8128000" y="3227388"/>
                            <a:ext cx="193675" cy="24606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sp>
          <p:nvSpPr>
            <p:cNvPr id="20" name="CasellaDiTesto 19">
              <a:extLst>
                <a:ext uri="{FF2B5EF4-FFF2-40B4-BE49-F238E27FC236}">
                  <a16:creationId xmlns:a16="http://schemas.microsoft.com/office/drawing/2014/main" id="{7DD6F6C7-4581-43E3-B2C1-85826557021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066088" y="4046538"/>
              <a:ext cx="469900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Gill Sans MT" panose="020B0502020104020203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it-IT" altLang="it-IT" sz="180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T</a:t>
              </a:r>
              <a:r>
                <a:rPr lang="it-IT" altLang="it-IT" sz="100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sp>
          <p:nvSpPr>
            <p:cNvPr id="51" name="CasellaDiTesto 50">
              <a:extLst>
                <a:ext uri="{FF2B5EF4-FFF2-40B4-BE49-F238E27FC236}">
                  <a16:creationId xmlns:a16="http://schemas.microsoft.com/office/drawing/2014/main" id="{754CD0C9-CE5A-40B4-9019-7817EE9D61F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034463" y="4494213"/>
              <a:ext cx="471487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Gill Sans MT" panose="020B0502020104020203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it-IT" altLang="it-IT" sz="1800" dirty="0" smtClean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T</a:t>
              </a:r>
              <a:r>
                <a:rPr lang="it-IT" altLang="it-IT" sz="1050" dirty="0" smtClean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L</a:t>
              </a:r>
              <a:endParaRPr lang="it-IT" altLang="it-IT" sz="105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" name="CasellaDiTesto 4"/>
            <p:cNvSpPr txBox="1"/>
            <p:nvPr/>
          </p:nvSpPr>
          <p:spPr>
            <a:xfrm>
              <a:off x="8598025" y="5481638"/>
              <a:ext cx="38065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dirty="0" smtClean="0"/>
                <a:t>L</a:t>
              </a:r>
              <a:endParaRPr lang="it-IT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asellaDiTesto 3">
            <a:extLst>
              <a:ext uri="{FF2B5EF4-FFF2-40B4-BE49-F238E27FC236}">
                <a16:creationId xmlns:a16="http://schemas.microsoft.com/office/drawing/2014/main" id="{C5B77320-EB24-406B-BED3-5916BEE886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2113" y="-92075"/>
            <a:ext cx="673735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it-IT" altLang="it-IT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Conducibilità termica costante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it-IT" altLang="it-IT" sz="2400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Esercizio </a:t>
            </a:r>
            <a:r>
              <a:rPr lang="it-IT" altLang="it-IT" sz="2400" i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1 - a</a:t>
            </a:r>
            <a:endParaRPr lang="it-IT" altLang="it-IT" sz="2400" i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9460BACC-F2F1-4258-B759-E98F613B827B}"/>
              </a:ext>
            </a:extLst>
          </p:cNvPr>
          <p:cNvSpPr txBox="1"/>
          <p:nvPr/>
        </p:nvSpPr>
        <p:spPr>
          <a:xfrm>
            <a:off x="0" y="6416675"/>
            <a:ext cx="9120188" cy="260350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100">
                <a:solidFill>
                  <a:schemeClr val="bg1">
                    <a:lumMod val="65000"/>
                  </a:schemeClr>
                </a:solidFill>
                <a:latin typeface="+mn-lt"/>
              </a:rPr>
              <a:t>ESERCITAZIONE n°2                                                                                           TRASMISSIONE DEL CALORE</a:t>
            </a:r>
          </a:p>
        </p:txBody>
      </p:sp>
      <p:graphicFrame>
        <p:nvGraphicFramePr>
          <p:cNvPr id="6" name="Oggetto 5">
            <a:extLst>
              <a:ext uri="{FF2B5EF4-FFF2-40B4-BE49-F238E27FC236}">
                <a16:creationId xmlns:a16="http://schemas.microsoft.com/office/drawing/2014/main" id="{59B743D4-0E7F-4030-A97F-5E313855C2A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382713" y="1519238"/>
          <a:ext cx="1690687" cy="696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45" name="Equation" r:id="rId3" imgW="1180588" imgH="482391" progId="Equation.DSMT4">
                  <p:embed/>
                </p:oleObj>
              </mc:Choice>
              <mc:Fallback>
                <p:oleObj name="Equation" r:id="rId3" imgW="1180588" imgH="482391" progId="Equation.DSMT4">
                  <p:embed/>
                  <p:pic>
                    <p:nvPicPr>
                      <p:cNvPr id="6" name="Oggetto 5">
                        <a:extLst>
                          <a:ext uri="{FF2B5EF4-FFF2-40B4-BE49-F238E27FC236}">
                            <a16:creationId xmlns:a16="http://schemas.microsoft.com/office/drawing/2014/main" id="{59B743D4-0E7F-4030-A97F-5E313855C2A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82713" y="1519238"/>
                        <a:ext cx="1690687" cy="696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CasellaDiTesto 6">
            <a:extLst>
              <a:ext uri="{FF2B5EF4-FFF2-40B4-BE49-F238E27FC236}">
                <a16:creationId xmlns:a16="http://schemas.microsoft.com/office/drawing/2014/main" id="{226F546A-F32B-42B6-821A-2B8EC9F658FE}"/>
              </a:ext>
            </a:extLst>
          </p:cNvPr>
          <p:cNvSpPr txBox="1"/>
          <p:nvPr/>
        </p:nvSpPr>
        <p:spPr>
          <a:xfrm>
            <a:off x="352425" y="1279525"/>
            <a:ext cx="433705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>
                <a:solidFill>
                  <a:schemeClr val="accent6"/>
                </a:solidFill>
                <a:latin typeface="Calibri" pitchFamily="34" charset="0"/>
                <a:cs typeface="Calibri" pitchFamily="34" charset="0"/>
              </a:rPr>
              <a:t>equazione fondamentale della conduzione</a:t>
            </a:r>
          </a:p>
        </p:txBody>
      </p:sp>
      <p:sp>
        <p:nvSpPr>
          <p:cNvPr id="8" name="Freccia in giù 7">
            <a:extLst>
              <a:ext uri="{FF2B5EF4-FFF2-40B4-BE49-F238E27FC236}">
                <a16:creationId xmlns:a16="http://schemas.microsoft.com/office/drawing/2014/main" id="{3339E314-0401-478A-9C5A-5C038AE484D3}"/>
              </a:ext>
            </a:extLst>
          </p:cNvPr>
          <p:cNvSpPr/>
          <p:nvPr/>
        </p:nvSpPr>
        <p:spPr>
          <a:xfrm>
            <a:off x="1841500" y="2208213"/>
            <a:ext cx="509588" cy="966787"/>
          </a:xfrm>
          <a:prstGeom prst="downArrow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33A2A204-7634-4CDC-9DEF-7CD4403650D8}"/>
              </a:ext>
            </a:extLst>
          </p:cNvPr>
          <p:cNvSpPr txBox="1"/>
          <p:nvPr/>
        </p:nvSpPr>
        <p:spPr>
          <a:xfrm>
            <a:off x="1092200" y="3117850"/>
            <a:ext cx="2212975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>
                <a:solidFill>
                  <a:schemeClr val="accent6"/>
                </a:solidFill>
                <a:latin typeface="Calibri" pitchFamily="34" charset="0"/>
                <a:cs typeface="Calibri" pitchFamily="34" charset="0"/>
              </a:rPr>
              <a:t>Equazione di Laplace</a:t>
            </a:r>
          </a:p>
        </p:txBody>
      </p:sp>
      <p:grpSp>
        <p:nvGrpSpPr>
          <p:cNvPr id="13" name="Gruppo 12">
            <a:extLst>
              <a:ext uri="{FF2B5EF4-FFF2-40B4-BE49-F238E27FC236}">
                <a16:creationId xmlns:a16="http://schemas.microsoft.com/office/drawing/2014/main" id="{E5BD87F2-5BAE-4CE6-A6F6-80A9E94DB3E4}"/>
              </a:ext>
            </a:extLst>
          </p:cNvPr>
          <p:cNvGrpSpPr>
            <a:grpSpLocks/>
          </p:cNvGrpSpPr>
          <p:nvPr/>
        </p:nvGrpSpPr>
        <p:grpSpPr bwMode="auto">
          <a:xfrm rot="2846821">
            <a:off x="1974850" y="1835151"/>
            <a:ext cx="268287" cy="252412"/>
            <a:chOff x="0" y="0"/>
            <a:chExt cx="485775" cy="485775"/>
          </a:xfrm>
        </p:grpSpPr>
        <p:cxnSp>
          <p:nvCxnSpPr>
            <p:cNvPr id="14" name="Connettore 1 13">
              <a:extLst>
                <a:ext uri="{FF2B5EF4-FFF2-40B4-BE49-F238E27FC236}">
                  <a16:creationId xmlns:a16="http://schemas.microsoft.com/office/drawing/2014/main" id="{0A0EC8C4-3AA3-454A-9E92-99C0367C5041}"/>
                </a:ext>
              </a:extLst>
            </p:cNvPr>
            <p:cNvCxnSpPr/>
            <p:nvPr/>
          </p:nvCxnSpPr>
          <p:spPr>
            <a:xfrm>
              <a:off x="231762" y="1583"/>
              <a:ext cx="0" cy="485777"/>
            </a:xfrm>
            <a:prstGeom prst="line">
              <a:avLst/>
            </a:prstGeom>
            <a:ln w="952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Connettore 1 14">
              <a:extLst>
                <a:ext uri="{FF2B5EF4-FFF2-40B4-BE49-F238E27FC236}">
                  <a16:creationId xmlns:a16="http://schemas.microsoft.com/office/drawing/2014/main" id="{60991234-FCFB-42CA-ACF4-8AA8CB33FBB9}"/>
                </a:ext>
              </a:extLst>
            </p:cNvPr>
            <p:cNvCxnSpPr/>
            <p:nvPr/>
          </p:nvCxnSpPr>
          <p:spPr>
            <a:xfrm rot="5400000">
              <a:off x="239104" y="-18210"/>
              <a:ext cx="0" cy="485777"/>
            </a:xfrm>
            <a:prstGeom prst="line">
              <a:avLst/>
            </a:prstGeom>
            <a:ln w="952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Gruppo 15">
            <a:extLst>
              <a:ext uri="{FF2B5EF4-FFF2-40B4-BE49-F238E27FC236}">
                <a16:creationId xmlns:a16="http://schemas.microsoft.com/office/drawing/2014/main" id="{2C783F15-B897-4D99-8EAB-DF5FAA16AA1A}"/>
              </a:ext>
            </a:extLst>
          </p:cNvPr>
          <p:cNvGrpSpPr>
            <a:grpSpLocks/>
          </p:cNvGrpSpPr>
          <p:nvPr/>
        </p:nvGrpSpPr>
        <p:grpSpPr bwMode="auto">
          <a:xfrm rot="2846821">
            <a:off x="2570163" y="1830387"/>
            <a:ext cx="268288" cy="252413"/>
            <a:chOff x="0" y="0"/>
            <a:chExt cx="485775" cy="485775"/>
          </a:xfrm>
        </p:grpSpPr>
        <p:cxnSp>
          <p:nvCxnSpPr>
            <p:cNvPr id="17" name="Connettore 1 16">
              <a:extLst>
                <a:ext uri="{FF2B5EF4-FFF2-40B4-BE49-F238E27FC236}">
                  <a16:creationId xmlns:a16="http://schemas.microsoft.com/office/drawing/2014/main" id="{5F9C2677-ECB2-481B-971D-65F8C5DF969C}"/>
                </a:ext>
              </a:extLst>
            </p:cNvPr>
            <p:cNvCxnSpPr/>
            <p:nvPr/>
          </p:nvCxnSpPr>
          <p:spPr>
            <a:xfrm>
              <a:off x="231762" y="1588"/>
              <a:ext cx="0" cy="485773"/>
            </a:xfrm>
            <a:prstGeom prst="line">
              <a:avLst/>
            </a:prstGeom>
            <a:ln w="952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Connettore 1 17">
              <a:extLst>
                <a:ext uri="{FF2B5EF4-FFF2-40B4-BE49-F238E27FC236}">
                  <a16:creationId xmlns:a16="http://schemas.microsoft.com/office/drawing/2014/main" id="{63C6982A-7E51-47D3-929B-24DE55A9A9C4}"/>
                </a:ext>
              </a:extLst>
            </p:cNvPr>
            <p:cNvCxnSpPr/>
            <p:nvPr/>
          </p:nvCxnSpPr>
          <p:spPr>
            <a:xfrm rot="5400000">
              <a:off x="239104" y="-18206"/>
              <a:ext cx="0" cy="485773"/>
            </a:xfrm>
            <a:prstGeom prst="line">
              <a:avLst/>
            </a:prstGeom>
            <a:ln w="952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19" name="Oggetto 18">
            <a:extLst>
              <a:ext uri="{FF2B5EF4-FFF2-40B4-BE49-F238E27FC236}">
                <a16:creationId xmlns:a16="http://schemas.microsoft.com/office/drawing/2014/main" id="{A500E3A0-EFA8-4B07-A542-BCA4A28202D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352550" y="3487738"/>
          <a:ext cx="755650" cy="677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46" name="Equation" r:id="rId5" imgW="495085" imgH="418918" progId="Equation.DSMT4">
                  <p:embed/>
                </p:oleObj>
              </mc:Choice>
              <mc:Fallback>
                <p:oleObj name="Equation" r:id="rId5" imgW="495085" imgH="418918" progId="Equation.DSMT4">
                  <p:embed/>
                  <p:pic>
                    <p:nvPicPr>
                      <p:cNvPr id="19" name="Oggetto 18">
                        <a:extLst>
                          <a:ext uri="{FF2B5EF4-FFF2-40B4-BE49-F238E27FC236}">
                            <a16:creationId xmlns:a16="http://schemas.microsoft.com/office/drawing/2014/main" id="{A500E3A0-EFA8-4B07-A542-BCA4A28202D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52550" y="3487738"/>
                        <a:ext cx="755650" cy="677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ggetto 19">
            <a:extLst>
              <a:ext uri="{FF2B5EF4-FFF2-40B4-BE49-F238E27FC236}">
                <a16:creationId xmlns:a16="http://schemas.microsoft.com/office/drawing/2014/main" id="{560F7CF3-4641-4E4D-9EAE-43D61B8AD5F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131888" y="3487738"/>
          <a:ext cx="290512" cy="181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47" name="Equation" r:id="rId7" imgW="190417" imgH="710891" progId="Equation.DSMT4">
                  <p:embed/>
                </p:oleObj>
              </mc:Choice>
              <mc:Fallback>
                <p:oleObj name="Equation" r:id="rId7" imgW="190417" imgH="710891" progId="Equation.DSMT4">
                  <p:embed/>
                  <p:pic>
                    <p:nvPicPr>
                      <p:cNvPr id="20" name="Oggetto 19">
                        <a:extLst>
                          <a:ext uri="{FF2B5EF4-FFF2-40B4-BE49-F238E27FC236}">
                            <a16:creationId xmlns:a16="http://schemas.microsoft.com/office/drawing/2014/main" id="{560F7CF3-4641-4E4D-9EAE-43D61B8AD5F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31888" y="3487738"/>
                        <a:ext cx="290512" cy="1816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ggetto 20">
            <a:extLst>
              <a:ext uri="{FF2B5EF4-FFF2-40B4-BE49-F238E27FC236}">
                <a16:creationId xmlns:a16="http://schemas.microsoft.com/office/drawing/2014/main" id="{CEE6E67A-4965-4AF7-BB0A-9841D78C70C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254125" y="4197350"/>
          <a:ext cx="2459038" cy="369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48" name="Equation" r:id="rId9" imgW="1612900" imgH="228600" progId="Equation.DSMT4">
                  <p:embed/>
                </p:oleObj>
              </mc:Choice>
              <mc:Fallback>
                <p:oleObj name="Equation" r:id="rId9" imgW="1612900" imgH="228600" progId="Equation.DSMT4">
                  <p:embed/>
                  <p:pic>
                    <p:nvPicPr>
                      <p:cNvPr id="21" name="Oggetto 20">
                        <a:extLst>
                          <a:ext uri="{FF2B5EF4-FFF2-40B4-BE49-F238E27FC236}">
                            <a16:creationId xmlns:a16="http://schemas.microsoft.com/office/drawing/2014/main" id="{CEE6E67A-4965-4AF7-BB0A-9841D78C70C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4125" y="4197350"/>
                        <a:ext cx="2459038" cy="369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ggetto 21">
            <a:extLst>
              <a:ext uri="{FF2B5EF4-FFF2-40B4-BE49-F238E27FC236}">
                <a16:creationId xmlns:a16="http://schemas.microsoft.com/office/drawing/2014/main" id="{69A83929-6B86-4575-AFA7-7394A5B63D1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13835436"/>
              </p:ext>
            </p:extLst>
          </p:nvPr>
        </p:nvGraphicFramePr>
        <p:xfrm>
          <a:off x="1273175" y="4727575"/>
          <a:ext cx="2322513" cy="369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49" name="Equation" r:id="rId11" imgW="1524000" imgH="228600" progId="Equation.DSMT4">
                  <p:embed/>
                </p:oleObj>
              </mc:Choice>
              <mc:Fallback>
                <p:oleObj name="Equation" r:id="rId11" imgW="1524000" imgH="228600" progId="Equation.DSMT4">
                  <p:embed/>
                  <p:pic>
                    <p:nvPicPr>
                      <p:cNvPr id="22" name="Oggetto 21">
                        <a:extLst>
                          <a:ext uri="{FF2B5EF4-FFF2-40B4-BE49-F238E27FC236}">
                            <a16:creationId xmlns:a16="http://schemas.microsoft.com/office/drawing/2014/main" id="{69A83929-6B86-4575-AFA7-7394A5B63D1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73175" y="4727575"/>
                        <a:ext cx="2322513" cy="369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3" name="Connettore 2 22">
            <a:extLst>
              <a:ext uri="{FF2B5EF4-FFF2-40B4-BE49-F238E27FC236}">
                <a16:creationId xmlns:a16="http://schemas.microsoft.com/office/drawing/2014/main" id="{E3D6F8C6-F9C7-47DB-AF5C-CBBC08C5FAE5}"/>
              </a:ext>
            </a:extLst>
          </p:cNvPr>
          <p:cNvCxnSpPr/>
          <p:nvPr/>
        </p:nvCxnSpPr>
        <p:spPr>
          <a:xfrm>
            <a:off x="2271713" y="3867150"/>
            <a:ext cx="612000" cy="0"/>
          </a:xfrm>
          <a:prstGeom prst="straightConnector1">
            <a:avLst/>
          </a:prstGeom>
          <a:ln w="2222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4" name="Oggetto 23">
            <a:extLst>
              <a:ext uri="{FF2B5EF4-FFF2-40B4-BE49-F238E27FC236}">
                <a16:creationId xmlns:a16="http://schemas.microsoft.com/office/drawing/2014/main" id="{85D8699A-CDCB-4509-9B51-66D64625AC5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116263" y="3568700"/>
          <a:ext cx="728662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0" name="Equation" r:id="rId13" imgW="482391" imgH="393529" progId="Equation.DSMT4">
                  <p:embed/>
                </p:oleObj>
              </mc:Choice>
              <mc:Fallback>
                <p:oleObj name="Equation" r:id="rId13" imgW="482391" imgH="393529" progId="Equation.DSMT4">
                  <p:embed/>
                  <p:pic>
                    <p:nvPicPr>
                      <p:cNvPr id="24" name="Oggetto 23">
                        <a:extLst>
                          <a:ext uri="{FF2B5EF4-FFF2-40B4-BE49-F238E27FC236}">
                            <a16:creationId xmlns:a16="http://schemas.microsoft.com/office/drawing/2014/main" id="{85D8699A-CDCB-4509-9B51-66D64625AC5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16263" y="3568700"/>
                        <a:ext cx="728662" cy="596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6" name="Connettore 2 25">
            <a:extLst>
              <a:ext uri="{FF2B5EF4-FFF2-40B4-BE49-F238E27FC236}">
                <a16:creationId xmlns:a16="http://schemas.microsoft.com/office/drawing/2014/main" id="{3997B19B-A680-4257-A4E9-7B4B1D61D9D2}"/>
              </a:ext>
            </a:extLst>
          </p:cNvPr>
          <p:cNvCxnSpPr/>
          <p:nvPr/>
        </p:nvCxnSpPr>
        <p:spPr>
          <a:xfrm flipV="1">
            <a:off x="3852863" y="3867150"/>
            <a:ext cx="611187" cy="0"/>
          </a:xfrm>
          <a:prstGeom prst="straightConnector1">
            <a:avLst/>
          </a:prstGeom>
          <a:ln w="2222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7" name="Oggetto 26">
            <a:extLst>
              <a:ext uri="{FF2B5EF4-FFF2-40B4-BE49-F238E27FC236}">
                <a16:creationId xmlns:a16="http://schemas.microsoft.com/office/drawing/2014/main" id="{8D37B9F4-B842-4E7C-B2F9-03B140DB7F5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560888" y="3694113"/>
          <a:ext cx="1343025" cy="347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1" name="Equation" r:id="rId15" imgW="889000" imgH="228600" progId="Equation.DSMT4">
                  <p:embed/>
                </p:oleObj>
              </mc:Choice>
              <mc:Fallback>
                <p:oleObj name="Equation" r:id="rId15" imgW="889000" imgH="228600" progId="Equation.DSMT4">
                  <p:embed/>
                  <p:pic>
                    <p:nvPicPr>
                      <p:cNvPr id="27" name="Oggetto 26">
                        <a:extLst>
                          <a:ext uri="{FF2B5EF4-FFF2-40B4-BE49-F238E27FC236}">
                            <a16:creationId xmlns:a16="http://schemas.microsoft.com/office/drawing/2014/main" id="{8D37B9F4-B842-4E7C-B2F9-03B140DB7F5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60888" y="3694113"/>
                        <a:ext cx="1343025" cy="3476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ggetto 27">
            <a:extLst>
              <a:ext uri="{FF2B5EF4-FFF2-40B4-BE49-F238E27FC236}">
                <a16:creationId xmlns:a16="http://schemas.microsoft.com/office/drawing/2014/main" id="{BD9B8921-9C94-4C16-AF33-430EC0FC1B0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050088" y="3568700"/>
          <a:ext cx="290512" cy="998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2" name="Equation" r:id="rId17" imgW="190417" imgH="710891" progId="Equation.DSMT4">
                  <p:embed/>
                </p:oleObj>
              </mc:Choice>
              <mc:Fallback>
                <p:oleObj name="Equation" r:id="rId17" imgW="190417" imgH="710891" progId="Equation.DSMT4">
                  <p:embed/>
                  <p:pic>
                    <p:nvPicPr>
                      <p:cNvPr id="28" name="Oggetto 27">
                        <a:extLst>
                          <a:ext uri="{FF2B5EF4-FFF2-40B4-BE49-F238E27FC236}">
                            <a16:creationId xmlns:a16="http://schemas.microsoft.com/office/drawing/2014/main" id="{BD9B8921-9C94-4C16-AF33-430EC0FC1B0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50088" y="3568700"/>
                        <a:ext cx="290512" cy="998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ggetto 28">
            <a:extLst>
              <a:ext uri="{FF2B5EF4-FFF2-40B4-BE49-F238E27FC236}">
                <a16:creationId xmlns:a16="http://schemas.microsoft.com/office/drawing/2014/main" id="{0B065AA3-BEA5-4574-9E54-61F62D4C7EB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443788" y="3627438"/>
          <a:ext cx="2476500" cy="346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" name="Equation" r:id="rId18" imgW="1638300" imgH="228600" progId="Equation.DSMT4">
                  <p:embed/>
                </p:oleObj>
              </mc:Choice>
              <mc:Fallback>
                <p:oleObj name="Equation" r:id="rId18" imgW="1638300" imgH="228600" progId="Equation.DSMT4">
                  <p:embed/>
                  <p:pic>
                    <p:nvPicPr>
                      <p:cNvPr id="29" name="Oggetto 28">
                        <a:extLst>
                          <a:ext uri="{FF2B5EF4-FFF2-40B4-BE49-F238E27FC236}">
                            <a16:creationId xmlns:a16="http://schemas.microsoft.com/office/drawing/2014/main" id="{0B065AA3-BEA5-4574-9E54-61F62D4C7EB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43788" y="3627438"/>
                        <a:ext cx="2476500" cy="346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Oggetto 29">
            <a:extLst>
              <a:ext uri="{FF2B5EF4-FFF2-40B4-BE49-F238E27FC236}">
                <a16:creationId xmlns:a16="http://schemas.microsoft.com/office/drawing/2014/main" id="{1DB7A842-6B1A-43DD-AD5C-3DC43728402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432675" y="4121150"/>
          <a:ext cx="3962400" cy="627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4" name="Equation" r:id="rId20" imgW="2501900" imgH="393700" progId="Equation.DSMT4">
                  <p:embed/>
                </p:oleObj>
              </mc:Choice>
              <mc:Fallback>
                <p:oleObj name="Equation" r:id="rId20" imgW="2501900" imgH="393700" progId="Equation.DSMT4">
                  <p:embed/>
                  <p:pic>
                    <p:nvPicPr>
                      <p:cNvPr id="30" name="Oggetto 29">
                        <a:extLst>
                          <a:ext uri="{FF2B5EF4-FFF2-40B4-BE49-F238E27FC236}">
                            <a16:creationId xmlns:a16="http://schemas.microsoft.com/office/drawing/2014/main" id="{1DB7A842-6B1A-43DD-AD5C-3DC43728402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32675" y="4121150"/>
                        <a:ext cx="3962400" cy="627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" name="Freccia a destra 30">
            <a:extLst>
              <a:ext uri="{FF2B5EF4-FFF2-40B4-BE49-F238E27FC236}">
                <a16:creationId xmlns:a16="http://schemas.microsoft.com/office/drawing/2014/main" id="{246F788C-9163-4F2C-801A-161320E40D39}"/>
              </a:ext>
            </a:extLst>
          </p:cNvPr>
          <p:cNvSpPr/>
          <p:nvPr/>
        </p:nvSpPr>
        <p:spPr>
          <a:xfrm>
            <a:off x="6110288" y="3756025"/>
            <a:ext cx="585787" cy="222250"/>
          </a:xfrm>
          <a:prstGeom prst="rightArrow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graphicFrame>
        <p:nvGraphicFramePr>
          <p:cNvPr id="32" name="Oggetto 31">
            <a:extLst>
              <a:ext uri="{FF2B5EF4-FFF2-40B4-BE49-F238E27FC236}">
                <a16:creationId xmlns:a16="http://schemas.microsoft.com/office/drawing/2014/main" id="{54E4A173-F99A-40B0-BEB6-44796432CA2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8380413" y="5580063"/>
          <a:ext cx="2014537" cy="309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5" name="Equation" r:id="rId22" imgW="1333500" imgH="203200" progId="Equation.DSMT4">
                  <p:embed/>
                </p:oleObj>
              </mc:Choice>
              <mc:Fallback>
                <p:oleObj name="Equation" r:id="rId22" imgW="1333500" imgH="203200" progId="Equation.DSMT4">
                  <p:embed/>
                  <p:pic>
                    <p:nvPicPr>
                      <p:cNvPr id="32" name="Oggetto 31">
                        <a:extLst>
                          <a:ext uri="{FF2B5EF4-FFF2-40B4-BE49-F238E27FC236}">
                            <a16:creationId xmlns:a16="http://schemas.microsoft.com/office/drawing/2014/main" id="{54E4A173-F99A-40B0-BEB6-44796432CA2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0413" y="5580063"/>
                        <a:ext cx="2014537" cy="309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3344" name="Picture 33">
            <a:extLst>
              <a:ext uri="{FF2B5EF4-FFF2-40B4-BE49-F238E27FC236}">
                <a16:creationId xmlns:a16="http://schemas.microsoft.com/office/drawing/2014/main" id="{5B577127-9E40-4017-A4F1-8CCF6582E2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39263" y="1065213"/>
            <a:ext cx="1785937" cy="2393950"/>
          </a:xfrm>
          <a:prstGeom prst="rect">
            <a:avLst/>
          </a:prstGeom>
          <a:solidFill>
            <a:schemeClr val="bg2">
              <a:lumMod val="75000"/>
            </a:schemeClr>
          </a:solidFill>
          <a:ln w="15875">
            <a:noFill/>
            <a:miter lim="800000"/>
            <a:headEnd/>
            <a:tailEnd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346" name="Rectangle 2157" descr="5%">
            <a:extLst>
              <a:ext uri="{FF2B5EF4-FFF2-40B4-BE49-F238E27FC236}">
                <a16:creationId xmlns:a16="http://schemas.microsoft.com/office/drawing/2014/main" id="{DCF06222-A7D3-4F92-94DC-6AC313FFDF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39275" y="1246188"/>
            <a:ext cx="1538288" cy="2066925"/>
          </a:xfrm>
          <a:prstGeom prst="rect">
            <a:avLst/>
          </a:prstGeom>
          <a:solidFill>
            <a:schemeClr val="bg2">
              <a:lumMod val="75000"/>
              <a:alpha val="40000"/>
            </a:schemeClr>
          </a:solidFill>
          <a:ln w="15875">
            <a:solidFill>
              <a:srgbClr val="A5A5A5"/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defRPr/>
            </a:pPr>
            <a:endParaRPr lang="it-IT" altLang="it-IT"/>
          </a:p>
        </p:txBody>
      </p:sp>
      <p:grpSp>
        <p:nvGrpSpPr>
          <p:cNvPr id="13338" name="Group 2158">
            <a:extLst>
              <a:ext uri="{FF2B5EF4-FFF2-40B4-BE49-F238E27FC236}">
                <a16:creationId xmlns:a16="http://schemas.microsoft.com/office/drawing/2014/main" id="{825516F5-4203-4AF9-967B-F7D75C276C03}"/>
              </a:ext>
            </a:extLst>
          </p:cNvPr>
          <p:cNvGrpSpPr>
            <a:grpSpLocks/>
          </p:cNvGrpSpPr>
          <p:nvPr/>
        </p:nvGrpSpPr>
        <p:grpSpPr bwMode="auto">
          <a:xfrm>
            <a:off x="9432925" y="992188"/>
            <a:ext cx="1547813" cy="2316162"/>
            <a:chOff x="9463" y="3578"/>
            <a:chExt cx="1812" cy="2845"/>
          </a:xfrm>
        </p:grpSpPr>
        <p:cxnSp>
          <p:nvCxnSpPr>
            <p:cNvPr id="3" name="AutoShape 2159">
              <a:extLst>
                <a:ext uri="{FF2B5EF4-FFF2-40B4-BE49-F238E27FC236}">
                  <a16:creationId xmlns:a16="http://schemas.microsoft.com/office/drawing/2014/main" id="{8028E46A-374A-4FF7-BD8B-D34D81444216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0407" y="3866"/>
              <a:ext cx="858" cy="4"/>
            </a:xfrm>
            <a:prstGeom prst="straightConnector1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3347" name="AutoShape 2160">
              <a:extLst>
                <a:ext uri="{FF2B5EF4-FFF2-40B4-BE49-F238E27FC236}">
                  <a16:creationId xmlns:a16="http://schemas.microsoft.com/office/drawing/2014/main" id="{002645F1-E190-4A8C-ABBA-39030BB6C690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1275" y="3869"/>
              <a:ext cx="0" cy="2554"/>
            </a:xfrm>
            <a:prstGeom prst="straightConnector1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3348" name="AutoShape 2161">
              <a:extLst>
                <a:ext uri="{FF2B5EF4-FFF2-40B4-BE49-F238E27FC236}">
                  <a16:creationId xmlns:a16="http://schemas.microsoft.com/office/drawing/2014/main" id="{12C8B571-81C2-4610-8895-2EBDEC471109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V="1">
              <a:off x="10317" y="3578"/>
              <a:ext cx="0" cy="291"/>
            </a:xfrm>
            <a:prstGeom prst="straightConnector1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3349" name="AutoShape 2162">
              <a:extLst>
                <a:ext uri="{FF2B5EF4-FFF2-40B4-BE49-F238E27FC236}">
                  <a16:creationId xmlns:a16="http://schemas.microsoft.com/office/drawing/2014/main" id="{E0288751-A47D-4BF7-A044-A36B28744509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V="1">
              <a:off x="10407" y="3866"/>
              <a:ext cx="0" cy="291"/>
            </a:xfrm>
            <a:prstGeom prst="straightConnector1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3350" name="AutoShape 2163">
              <a:extLst>
                <a:ext uri="{FF2B5EF4-FFF2-40B4-BE49-F238E27FC236}">
                  <a16:creationId xmlns:a16="http://schemas.microsoft.com/office/drawing/2014/main" id="{E34AA786-EDD3-4420-AA95-FFD76175156D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 flipV="1">
              <a:off x="10317" y="3578"/>
              <a:ext cx="90" cy="579"/>
            </a:xfrm>
            <a:prstGeom prst="straightConnector1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3351" name="AutoShape 2164">
              <a:extLst>
                <a:ext uri="{FF2B5EF4-FFF2-40B4-BE49-F238E27FC236}">
                  <a16:creationId xmlns:a16="http://schemas.microsoft.com/office/drawing/2014/main" id="{38E74F6C-CA38-4D2E-8655-5224BC1F92DF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9463" y="3866"/>
              <a:ext cx="852" cy="0"/>
            </a:xfrm>
            <a:prstGeom prst="straightConnector1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47" name="Freccia a destra 46">
            <a:extLst>
              <a:ext uri="{FF2B5EF4-FFF2-40B4-BE49-F238E27FC236}">
                <a16:creationId xmlns:a16="http://schemas.microsoft.com/office/drawing/2014/main" id="{2D371EA0-AF18-47E8-BFC1-EA664CDFA9AC}"/>
              </a:ext>
            </a:extLst>
          </p:cNvPr>
          <p:cNvSpPr/>
          <p:nvPr/>
        </p:nvSpPr>
        <p:spPr>
          <a:xfrm rot="5400000">
            <a:off x="9094788" y="4930775"/>
            <a:ext cx="585787" cy="220663"/>
          </a:xfrm>
          <a:prstGeom prst="rightArrow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cxnSp>
        <p:nvCxnSpPr>
          <p:cNvPr id="48" name="Connettore 2 47">
            <a:extLst>
              <a:ext uri="{FF2B5EF4-FFF2-40B4-BE49-F238E27FC236}">
                <a16:creationId xmlns:a16="http://schemas.microsoft.com/office/drawing/2014/main" id="{F24EF69E-DEE3-495B-A630-2FC6AC6220ED}"/>
              </a:ext>
            </a:extLst>
          </p:cNvPr>
          <p:cNvCxnSpPr/>
          <p:nvPr/>
        </p:nvCxnSpPr>
        <p:spPr>
          <a:xfrm flipV="1">
            <a:off x="9432925" y="1157288"/>
            <a:ext cx="0" cy="219551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aphicFrame>
        <p:nvGraphicFramePr>
          <p:cNvPr id="13341" name="Oggetto 48">
            <a:extLst>
              <a:ext uri="{FF2B5EF4-FFF2-40B4-BE49-F238E27FC236}">
                <a16:creationId xmlns:a16="http://schemas.microsoft.com/office/drawing/2014/main" id="{9F3AD0BC-BBC0-4A7C-B234-65952463B3C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1207750" y="3249613"/>
          <a:ext cx="127000" cy="127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6" name="Equation" r:id="rId25" imgW="126725" imgH="126725" progId="Equation.DSMT4">
                  <p:embed/>
                </p:oleObj>
              </mc:Choice>
              <mc:Fallback>
                <p:oleObj name="Equation" r:id="rId25" imgW="126725" imgH="126725" progId="Equation.DSMT4">
                  <p:embed/>
                  <p:pic>
                    <p:nvPicPr>
                      <p:cNvPr id="13341" name="Oggetto 48">
                        <a:extLst>
                          <a:ext uri="{FF2B5EF4-FFF2-40B4-BE49-F238E27FC236}">
                            <a16:creationId xmlns:a16="http://schemas.microsoft.com/office/drawing/2014/main" id="{9F3AD0BC-BBC0-4A7C-B234-65952463B3C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207750" y="3249613"/>
                        <a:ext cx="127000" cy="1270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42" name="Oggetto 50">
            <a:extLst>
              <a:ext uri="{FF2B5EF4-FFF2-40B4-BE49-F238E27FC236}">
                <a16:creationId xmlns:a16="http://schemas.microsoft.com/office/drawing/2014/main" id="{853B4794-E7EA-4AD5-AC80-F3A78B0D45C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9245600" y="976313"/>
          <a:ext cx="3429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7" name="Equation" r:id="rId27" imgW="342751" imgH="190417" progId="Equation.DSMT4">
                  <p:embed/>
                </p:oleObj>
              </mc:Choice>
              <mc:Fallback>
                <p:oleObj name="Equation" r:id="rId27" imgW="342751" imgH="190417" progId="Equation.DSMT4">
                  <p:embed/>
                  <p:pic>
                    <p:nvPicPr>
                      <p:cNvPr id="13342" name="Oggetto 50">
                        <a:extLst>
                          <a:ext uri="{FF2B5EF4-FFF2-40B4-BE49-F238E27FC236}">
                            <a16:creationId xmlns:a16="http://schemas.microsoft.com/office/drawing/2014/main" id="{853B4794-E7EA-4AD5-AC80-F3A78B0D45C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45600" y="976313"/>
                        <a:ext cx="342900" cy="1905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ttangolo 1">
            <a:extLst>
              <a:ext uri="{FF2B5EF4-FFF2-40B4-BE49-F238E27FC236}">
                <a16:creationId xmlns:a16="http://schemas.microsoft.com/office/drawing/2014/main" id="{2E22BF59-8688-4D0E-BFDF-0F829AC5E803}"/>
              </a:ext>
            </a:extLst>
          </p:cNvPr>
          <p:cNvSpPr/>
          <p:nvPr/>
        </p:nvSpPr>
        <p:spPr>
          <a:xfrm>
            <a:off x="11020425" y="3213100"/>
            <a:ext cx="144463" cy="1397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cxnSp>
        <p:nvCxnSpPr>
          <p:cNvPr id="46" name="Connettore 2 45">
            <a:extLst>
              <a:ext uri="{FF2B5EF4-FFF2-40B4-BE49-F238E27FC236}">
                <a16:creationId xmlns:a16="http://schemas.microsoft.com/office/drawing/2014/main" id="{BC08C3EB-EF54-4CCB-BDF0-0EB3571EF782}"/>
              </a:ext>
            </a:extLst>
          </p:cNvPr>
          <p:cNvCxnSpPr>
            <a:cxnSpLocks/>
          </p:cNvCxnSpPr>
          <p:nvPr/>
        </p:nvCxnSpPr>
        <p:spPr>
          <a:xfrm rot="5400000" flipV="1">
            <a:off x="10267951" y="2460625"/>
            <a:ext cx="0" cy="169227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Connettore diritto 10">
            <a:extLst>
              <a:ext uri="{FF2B5EF4-FFF2-40B4-BE49-F238E27FC236}">
                <a16:creationId xmlns:a16="http://schemas.microsoft.com/office/drawing/2014/main" id="{3AF7667F-9338-488E-BE18-709CC0602336}"/>
              </a:ext>
            </a:extLst>
          </p:cNvPr>
          <p:cNvCxnSpPr/>
          <p:nvPr/>
        </p:nvCxnSpPr>
        <p:spPr>
          <a:xfrm>
            <a:off x="9453563" y="1519238"/>
            <a:ext cx="1524000" cy="169386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" name="Rettangolo 3">
            <a:extLst>
              <a:ext uri="{FF2B5EF4-FFF2-40B4-BE49-F238E27FC236}">
                <a16:creationId xmlns:a16="http://schemas.microsoft.com/office/drawing/2014/main" id="{A05D419E-FFE0-41CD-97D1-C07B80EAE661}"/>
              </a:ext>
            </a:extLst>
          </p:cNvPr>
          <p:cNvSpPr/>
          <p:nvPr/>
        </p:nvSpPr>
        <p:spPr>
          <a:xfrm>
            <a:off x="9005104" y="976313"/>
            <a:ext cx="2581154" cy="25590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45" name="Immagine 44"/>
          <p:cNvPicPr>
            <a:picLocks noChangeAspect="1"/>
          </p:cNvPicPr>
          <p:nvPr/>
        </p:nvPicPr>
        <p:blipFill rotWithShape="1">
          <a:blip r:embed="rId2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416" t="9967" r="8937" b="13956"/>
          <a:stretch/>
        </p:blipFill>
        <p:spPr>
          <a:xfrm>
            <a:off x="6844449" y="851365"/>
            <a:ext cx="3956949" cy="2817347"/>
          </a:xfrm>
          <a:prstGeom prst="rect">
            <a:avLst/>
          </a:prstGeom>
        </p:spPr>
      </p:pic>
      <p:sp>
        <p:nvSpPr>
          <p:cNvPr id="49" name="Rettangolo 48"/>
          <p:cNvSpPr/>
          <p:nvPr/>
        </p:nvSpPr>
        <p:spPr>
          <a:xfrm>
            <a:off x="7317672" y="1428859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it-IT" dirty="0" smtClean="0">
                <a:solidFill>
                  <a:schemeClr val="bg1"/>
                </a:solidFill>
                <a:latin typeface="Calibri"/>
                <a:ea typeface="Calibri"/>
                <a:cs typeface="Times New Roman"/>
              </a:rPr>
              <a:t>     </a:t>
            </a:r>
            <a:r>
              <a:rPr lang="it-IT" dirty="0" err="1" smtClean="0">
                <a:solidFill>
                  <a:schemeClr val="bg1"/>
                </a:solidFill>
                <a:latin typeface="Calibri"/>
                <a:ea typeface="Calibri"/>
                <a:cs typeface="Times New Roman"/>
              </a:rPr>
              <a:t>Hp</a:t>
            </a:r>
            <a:r>
              <a:rPr lang="it-IT" dirty="0" smtClean="0">
                <a:solidFill>
                  <a:schemeClr val="bg1"/>
                </a:solidFill>
                <a:latin typeface="Calibri"/>
                <a:ea typeface="Calibri"/>
                <a:cs typeface="Times New Roman"/>
              </a:rPr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 smtClean="0">
                <a:solidFill>
                  <a:schemeClr val="bg1"/>
                </a:solidFill>
                <a:latin typeface="Calibri"/>
                <a:ea typeface="Calibri"/>
                <a:cs typeface="Times New Roman"/>
              </a:rPr>
              <a:t>Assenza </a:t>
            </a:r>
            <a:r>
              <a:rPr lang="it-IT" dirty="0">
                <a:solidFill>
                  <a:schemeClr val="bg1"/>
                </a:solidFill>
                <a:latin typeface="Calibri"/>
                <a:ea typeface="Calibri"/>
                <a:cs typeface="Times New Roman"/>
              </a:rPr>
              <a:t>di </a:t>
            </a:r>
            <a:r>
              <a:rPr lang="it-IT" dirty="0" smtClean="0">
                <a:solidFill>
                  <a:schemeClr val="bg1"/>
                </a:solidFill>
                <a:latin typeface="Calibri"/>
                <a:ea typeface="Calibri"/>
                <a:cs typeface="Times New Roman"/>
              </a:rPr>
              <a:t>generazione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 smtClean="0">
                <a:solidFill>
                  <a:schemeClr val="bg1"/>
                </a:solidFill>
                <a:latin typeface="Calibri"/>
                <a:ea typeface="Calibri"/>
                <a:cs typeface="Times New Roman"/>
              </a:rPr>
              <a:t>Condizioni stazionarie</a:t>
            </a:r>
          </a:p>
          <a:p>
            <a:endParaRPr lang="it-IT" dirty="0">
              <a:solidFill>
                <a:schemeClr val="bg1"/>
              </a:solidFill>
              <a:latin typeface="Calibri"/>
              <a:ea typeface="Calibri"/>
              <a:cs typeface="Times New Roman"/>
            </a:endParaRPr>
          </a:p>
        </p:txBody>
      </p:sp>
      <p:sp>
        <p:nvSpPr>
          <p:cNvPr id="12" name="CasellaDiTesto 11"/>
          <p:cNvSpPr txBox="1"/>
          <p:nvPr/>
        </p:nvSpPr>
        <p:spPr>
          <a:xfrm>
            <a:off x="942745" y="5276850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Condizioni al contorno del I tipo</a:t>
            </a:r>
            <a:endParaRPr lang="it-IT" dirty="0"/>
          </a:p>
        </p:txBody>
      </p:sp>
      <p:sp>
        <p:nvSpPr>
          <p:cNvPr id="51" name="CasellaDiTesto 50"/>
          <p:cNvSpPr txBox="1"/>
          <p:nvPr/>
        </p:nvSpPr>
        <p:spPr>
          <a:xfrm>
            <a:off x="8243888" y="5861050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Profilo di temperatura</a:t>
            </a:r>
            <a:endParaRPr lang="it-IT" dirty="0"/>
          </a:p>
        </p:txBody>
      </p:sp>
      <p:sp>
        <p:nvSpPr>
          <p:cNvPr id="52" name="CasellaDiTesto 51"/>
          <p:cNvSpPr txBox="1"/>
          <p:nvPr/>
        </p:nvSpPr>
        <p:spPr>
          <a:xfrm>
            <a:off x="220990" y="772518"/>
            <a:ext cx="4206347" cy="58477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it-IT" b="1" dirty="0">
                <a:solidFill>
                  <a:srgbClr val="0070C0"/>
                </a:solidFill>
                <a:latin typeface="+mj-lt"/>
                <a:cs typeface="Calibri" pitchFamily="34" charset="0"/>
              </a:rPr>
              <a:t>Metodo canonico</a:t>
            </a:r>
          </a:p>
        </p:txBody>
      </p:sp>
      <p:sp>
        <p:nvSpPr>
          <p:cNvPr id="10" name="CasellaDiTesto 9"/>
          <p:cNvSpPr txBox="1"/>
          <p:nvPr/>
        </p:nvSpPr>
        <p:spPr>
          <a:xfrm>
            <a:off x="2996181" y="4922126"/>
            <a:ext cx="154438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it-IT" sz="1400" dirty="0"/>
              <a:t>L</a:t>
            </a:r>
          </a:p>
        </p:txBody>
      </p:sp>
      <p:sp>
        <p:nvSpPr>
          <p:cNvPr id="50" name="CasellaDiTesto 49"/>
          <p:cNvSpPr txBox="1"/>
          <p:nvPr/>
        </p:nvSpPr>
        <p:spPr>
          <a:xfrm>
            <a:off x="2520950" y="4753531"/>
            <a:ext cx="154438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it-IT" sz="1400" dirty="0"/>
              <a:t>L</a:t>
            </a:r>
          </a:p>
        </p:txBody>
      </p:sp>
      <p:sp>
        <p:nvSpPr>
          <p:cNvPr id="53" name="CasellaDiTesto 52"/>
          <p:cNvSpPr txBox="1"/>
          <p:nvPr/>
        </p:nvSpPr>
        <p:spPr>
          <a:xfrm>
            <a:off x="8225975" y="4278511"/>
            <a:ext cx="154438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it-IT" sz="1400" dirty="0"/>
              <a:t>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3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3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5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3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8" dur="5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3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8" dur="3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3" dur="5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1" dur="5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6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1" dur="5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animBg="1"/>
      <p:bldP spid="9" grpId="0"/>
      <p:bldP spid="31" grpId="0" animBg="1"/>
      <p:bldP spid="47" grpId="0" animBg="1"/>
      <p:bldP spid="49" grpId="0"/>
      <p:bldP spid="12" grpId="0"/>
      <p:bldP spid="51" grpId="0"/>
      <p:bldP spid="52" grpId="0"/>
      <p:bldP spid="10" grpId="0" animBg="1"/>
      <p:bldP spid="50" grpId="0" animBg="1"/>
      <p:bldP spid="5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59" name="Rettangolo 2">
            <a:extLst>
              <a:ext uri="{FF2B5EF4-FFF2-40B4-BE49-F238E27FC236}">
                <a16:creationId xmlns:a16="http://schemas.microsoft.com/office/drawing/2014/main" id="{3A4D7B77-4857-40AA-AA94-8DBB79FEF6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4950" y="981075"/>
            <a:ext cx="6096000" cy="2862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Gill Sans MT" panose="020B0502020104020203" pitchFamily="34" charset="0"/>
              <a:buAutoNum type="arabicPeriod"/>
            </a:pPr>
            <a:r>
              <a:rPr lang="it-IT" altLang="it-IT" sz="20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Il flusso termico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Gill Sans MT" panose="020B0502020104020203" pitchFamily="34" charset="0"/>
              <a:buAutoNum type="arabicPeriod"/>
            </a:pPr>
            <a:endParaRPr lang="it-IT" altLang="it-IT" sz="2000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Gill Sans MT" panose="020B0502020104020203" pitchFamily="34" charset="0"/>
              <a:buAutoNum type="arabicPeriod"/>
            </a:pPr>
            <a:endParaRPr lang="it-IT" altLang="it-IT" sz="2000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Gill Sans MT" panose="020B0502020104020203" pitchFamily="34" charset="0"/>
              <a:buAutoNum type="arabicPeriod"/>
            </a:pPr>
            <a:endParaRPr lang="it-IT" altLang="it-IT" sz="2000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Gill Sans MT" panose="020B0502020104020203" pitchFamily="34" charset="0"/>
              <a:buAutoNum type="arabicPeriod"/>
            </a:pPr>
            <a:r>
              <a:rPr lang="it-IT" altLang="it-IT" sz="20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 temperatura a x = L</a:t>
            </a:r>
            <a:r>
              <a:rPr lang="it-IT" altLang="it-IT" sz="2000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/2 </a:t>
            </a:r>
            <a:endParaRPr lang="it-IT" altLang="it-IT" sz="2000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Gill Sans MT" panose="020B0502020104020203" pitchFamily="34" charset="0"/>
              <a:buAutoNum type="arabicPeriod"/>
            </a:pPr>
            <a:endParaRPr lang="it-IT" altLang="it-IT" sz="2000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Gill Sans MT" panose="020B0502020104020203" pitchFamily="34" charset="0"/>
              <a:buAutoNum type="arabicPeriod"/>
            </a:pPr>
            <a:endParaRPr lang="it-IT" altLang="it-IT" sz="2000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Gill Sans MT" panose="020B0502020104020203" pitchFamily="34" charset="0"/>
              <a:buAutoNum type="arabicPeriod"/>
            </a:pPr>
            <a:endParaRPr lang="it-IT" altLang="it-IT" sz="2000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Gill Sans MT" panose="020B0502020104020203" pitchFamily="34" charset="0"/>
              <a:buAutoNum type="arabicPeriod"/>
            </a:pPr>
            <a:r>
              <a:rPr lang="it-IT" altLang="it-IT" sz="20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 x a cui la temperatura vale 200°C	</a:t>
            </a:r>
          </a:p>
        </p:txBody>
      </p:sp>
      <p:pic>
        <p:nvPicPr>
          <p:cNvPr id="14366" name="Picture 33">
            <a:extLst>
              <a:ext uri="{FF2B5EF4-FFF2-40B4-BE49-F238E27FC236}">
                <a16:creationId xmlns:a16="http://schemas.microsoft.com/office/drawing/2014/main" id="{8A25CA02-98D9-4757-82E8-24F11C03D3B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1" t="4886" r="5712" b="1131"/>
          <a:stretch/>
        </p:blipFill>
        <p:spPr bwMode="auto">
          <a:xfrm>
            <a:off x="8291513" y="1747838"/>
            <a:ext cx="2082800" cy="2857500"/>
          </a:xfrm>
          <a:prstGeom prst="rect">
            <a:avLst/>
          </a:prstGeom>
          <a:solidFill>
            <a:schemeClr val="bg2">
              <a:lumMod val="75000"/>
              <a:alpha val="40000"/>
            </a:schemeClr>
          </a:solidFill>
          <a:ln w="9525">
            <a:noFill/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368" name="Rectangle 2157" descr="5%">
            <a:extLst>
              <a:ext uri="{FF2B5EF4-FFF2-40B4-BE49-F238E27FC236}">
                <a16:creationId xmlns:a16="http://schemas.microsoft.com/office/drawing/2014/main" id="{E32FD562-5C61-4982-BF8E-622FC2A599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99463" y="1820863"/>
            <a:ext cx="1901825" cy="2624137"/>
          </a:xfrm>
          <a:prstGeom prst="rect">
            <a:avLst/>
          </a:prstGeom>
          <a:solidFill>
            <a:schemeClr val="bg2">
              <a:lumMod val="75000"/>
              <a:alpha val="40000"/>
            </a:schemeClr>
          </a:solidFill>
          <a:ln w="15875">
            <a:noFill/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defRPr/>
            </a:pPr>
            <a:endParaRPr lang="it-IT" altLang="it-IT"/>
          </a:p>
        </p:txBody>
      </p:sp>
      <p:grpSp>
        <p:nvGrpSpPr>
          <p:cNvPr id="14340" name="Group 2158">
            <a:extLst>
              <a:ext uri="{FF2B5EF4-FFF2-40B4-BE49-F238E27FC236}">
                <a16:creationId xmlns:a16="http://schemas.microsoft.com/office/drawing/2014/main" id="{CB54A4AD-F1FC-44F8-898C-9856FB3CE5A2}"/>
              </a:ext>
            </a:extLst>
          </p:cNvPr>
          <p:cNvGrpSpPr>
            <a:grpSpLocks/>
          </p:cNvGrpSpPr>
          <p:nvPr/>
        </p:nvGrpSpPr>
        <p:grpSpPr bwMode="auto">
          <a:xfrm>
            <a:off x="8396288" y="1506538"/>
            <a:ext cx="1914525" cy="2941637"/>
            <a:chOff x="9463" y="3578"/>
            <a:chExt cx="1802" cy="2845"/>
          </a:xfrm>
        </p:grpSpPr>
        <p:cxnSp>
          <p:nvCxnSpPr>
            <p:cNvPr id="2" name="AutoShape 2159">
              <a:extLst>
                <a:ext uri="{FF2B5EF4-FFF2-40B4-BE49-F238E27FC236}">
                  <a16:creationId xmlns:a16="http://schemas.microsoft.com/office/drawing/2014/main" id="{0414A3F3-4BEC-4E4E-91C4-ACD04938CFDA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0407" y="3866"/>
              <a:ext cx="858" cy="4"/>
            </a:xfrm>
            <a:prstGeom prst="straightConnector1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4367" name="AutoShape 2160">
              <a:extLst>
                <a:ext uri="{FF2B5EF4-FFF2-40B4-BE49-F238E27FC236}">
                  <a16:creationId xmlns:a16="http://schemas.microsoft.com/office/drawing/2014/main" id="{8CAB3372-9A99-4C7A-BFDC-B1517D249276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1265" y="3869"/>
              <a:ext cx="0" cy="2554"/>
            </a:xfrm>
            <a:prstGeom prst="straightConnector1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" name="AutoShape 2161">
              <a:extLst>
                <a:ext uri="{FF2B5EF4-FFF2-40B4-BE49-F238E27FC236}">
                  <a16:creationId xmlns:a16="http://schemas.microsoft.com/office/drawing/2014/main" id="{8AC967DC-9BAC-400C-BD41-59990129E63C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V="1">
              <a:off x="10317" y="3578"/>
              <a:ext cx="0" cy="291"/>
            </a:xfrm>
            <a:prstGeom prst="straightConnector1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4369" name="AutoShape 2162">
              <a:extLst>
                <a:ext uri="{FF2B5EF4-FFF2-40B4-BE49-F238E27FC236}">
                  <a16:creationId xmlns:a16="http://schemas.microsoft.com/office/drawing/2014/main" id="{D14731E8-1816-448F-8776-D2A79FF401E0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V="1">
              <a:off x="10407" y="3866"/>
              <a:ext cx="0" cy="291"/>
            </a:xfrm>
            <a:prstGeom prst="straightConnector1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4370" name="AutoShape 2163">
              <a:extLst>
                <a:ext uri="{FF2B5EF4-FFF2-40B4-BE49-F238E27FC236}">
                  <a16:creationId xmlns:a16="http://schemas.microsoft.com/office/drawing/2014/main" id="{7B07C74E-CD30-4E6D-A510-3DFBB4F0BBCB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 flipV="1">
              <a:off x="10317" y="3578"/>
              <a:ext cx="90" cy="579"/>
            </a:xfrm>
            <a:prstGeom prst="straightConnector1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4371" name="AutoShape 2164">
              <a:extLst>
                <a:ext uri="{FF2B5EF4-FFF2-40B4-BE49-F238E27FC236}">
                  <a16:creationId xmlns:a16="http://schemas.microsoft.com/office/drawing/2014/main" id="{3E1E600C-9F1C-40A1-9382-766AC474926D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9463" y="3866"/>
              <a:ext cx="852" cy="0"/>
            </a:xfrm>
            <a:prstGeom prst="straightConnector1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cxnSp>
        <p:nvCxnSpPr>
          <p:cNvPr id="26" name="Connettore 1 25">
            <a:extLst>
              <a:ext uri="{FF2B5EF4-FFF2-40B4-BE49-F238E27FC236}">
                <a16:creationId xmlns:a16="http://schemas.microsoft.com/office/drawing/2014/main" id="{5811C38E-BFEC-4E41-8B81-1CFA7B4FBEA3}"/>
              </a:ext>
            </a:extLst>
          </p:cNvPr>
          <p:cNvCxnSpPr>
            <a:cxnSpLocks/>
          </p:cNvCxnSpPr>
          <p:nvPr/>
        </p:nvCxnSpPr>
        <p:spPr bwMode="auto">
          <a:xfrm flipH="1">
            <a:off x="9360000" y="3255962"/>
            <a:ext cx="1588" cy="1584000"/>
          </a:xfrm>
          <a:prstGeom prst="line">
            <a:avLst/>
          </a:prstGeom>
          <a:ln w="2222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ttore 1 36">
            <a:extLst>
              <a:ext uri="{FF2B5EF4-FFF2-40B4-BE49-F238E27FC236}">
                <a16:creationId xmlns:a16="http://schemas.microsoft.com/office/drawing/2014/main" id="{ABC9CC53-26D8-40EB-A2E5-E57AB04E6733}"/>
              </a:ext>
            </a:extLst>
          </p:cNvPr>
          <p:cNvCxnSpPr/>
          <p:nvPr/>
        </p:nvCxnSpPr>
        <p:spPr bwMode="auto">
          <a:xfrm>
            <a:off x="9575800" y="3473450"/>
            <a:ext cx="0" cy="971550"/>
          </a:xfrm>
          <a:prstGeom prst="line">
            <a:avLst/>
          </a:prstGeom>
          <a:ln w="22225"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43" name="Rectangle 2">
            <a:extLst>
              <a:ext uri="{FF2B5EF4-FFF2-40B4-BE49-F238E27FC236}">
                <a16:creationId xmlns:a16="http://schemas.microsoft.com/office/drawing/2014/main" id="{F6362EFF-D020-4CB6-BE24-89549F340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it-IT" altLang="it-IT" sz="1800"/>
          </a:p>
        </p:txBody>
      </p:sp>
      <p:graphicFrame>
        <p:nvGraphicFramePr>
          <p:cNvPr id="5" name="Oggetto 4">
            <a:extLst>
              <a:ext uri="{FF2B5EF4-FFF2-40B4-BE49-F238E27FC236}">
                <a16:creationId xmlns:a16="http://schemas.microsoft.com/office/drawing/2014/main" id="{49C8EEAD-9623-4EDB-BA65-D8E95A0597B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3782936"/>
              </p:ext>
            </p:extLst>
          </p:nvPr>
        </p:nvGraphicFramePr>
        <p:xfrm>
          <a:off x="322262" y="1493044"/>
          <a:ext cx="4051300" cy="655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9" name="Equation" r:id="rId4" imgW="2450880" imgH="393480" progId="Equation.DSMT4">
                  <p:embed/>
                </p:oleObj>
              </mc:Choice>
              <mc:Fallback>
                <p:oleObj name="Equation" r:id="rId4" imgW="2450880" imgH="393480" progId="Equation.DSMT4">
                  <p:embed/>
                  <p:pic>
                    <p:nvPicPr>
                      <p:cNvPr id="5" name="Oggetto 4">
                        <a:extLst>
                          <a:ext uri="{FF2B5EF4-FFF2-40B4-BE49-F238E27FC236}">
                            <a16:creationId xmlns:a16="http://schemas.microsoft.com/office/drawing/2014/main" id="{49C8EEAD-9623-4EDB-BA65-D8E95A0597B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2262" y="1493044"/>
                        <a:ext cx="4051300" cy="655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45" name="Rectangle 4">
            <a:extLst>
              <a:ext uri="{FF2B5EF4-FFF2-40B4-BE49-F238E27FC236}">
                <a16:creationId xmlns:a16="http://schemas.microsoft.com/office/drawing/2014/main" id="{34E3EAA7-5050-4B18-B9C6-2064BEEAF7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it-IT" altLang="it-IT" sz="1800"/>
          </a:p>
        </p:txBody>
      </p:sp>
      <p:graphicFrame>
        <p:nvGraphicFramePr>
          <p:cNvPr id="7" name="Oggetto 6">
            <a:extLst>
              <a:ext uri="{FF2B5EF4-FFF2-40B4-BE49-F238E27FC236}">
                <a16:creationId xmlns:a16="http://schemas.microsoft.com/office/drawing/2014/main" id="{A3D2A7C4-E939-4C1C-93EA-8732E4FEEA6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07975" y="2560638"/>
          <a:ext cx="3894138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0" name="Equation" r:id="rId6" imgW="2260600" imgH="393700" progId="Equation.DSMT4">
                  <p:embed/>
                </p:oleObj>
              </mc:Choice>
              <mc:Fallback>
                <p:oleObj name="Equation" r:id="rId6" imgW="2260600" imgH="393700" progId="Equation.DSMT4">
                  <p:embed/>
                  <p:pic>
                    <p:nvPicPr>
                      <p:cNvPr id="7" name="Oggetto 6">
                        <a:extLst>
                          <a:ext uri="{FF2B5EF4-FFF2-40B4-BE49-F238E27FC236}">
                            <a16:creationId xmlns:a16="http://schemas.microsoft.com/office/drawing/2014/main" id="{A3D2A7C4-E939-4C1C-93EA-8732E4FEEA6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7975" y="2560638"/>
                        <a:ext cx="3894138" cy="673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47" name="Rectangle 6">
            <a:extLst>
              <a:ext uri="{FF2B5EF4-FFF2-40B4-BE49-F238E27FC236}">
                <a16:creationId xmlns:a16="http://schemas.microsoft.com/office/drawing/2014/main" id="{A5B292F9-408A-4798-9967-6CA8083DD4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it-IT" altLang="it-IT" sz="1800"/>
          </a:p>
        </p:txBody>
      </p:sp>
      <p:graphicFrame>
        <p:nvGraphicFramePr>
          <p:cNvPr id="9" name="Oggetto 8">
            <a:extLst>
              <a:ext uri="{FF2B5EF4-FFF2-40B4-BE49-F238E27FC236}">
                <a16:creationId xmlns:a16="http://schemas.microsoft.com/office/drawing/2014/main" id="{31DF7A50-810D-4F81-8BC1-0DE0B93D902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03335729"/>
              </p:ext>
            </p:extLst>
          </p:nvPr>
        </p:nvGraphicFramePr>
        <p:xfrm>
          <a:off x="409575" y="3893344"/>
          <a:ext cx="2997200" cy="382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1" name="Equation" r:id="rId8" imgW="1790700" imgH="228600" progId="Equation.DSMT4">
                  <p:embed/>
                </p:oleObj>
              </mc:Choice>
              <mc:Fallback>
                <p:oleObj name="Equation" r:id="rId8" imgW="1790700" imgH="228600" progId="Equation.DSMT4">
                  <p:embed/>
                  <p:pic>
                    <p:nvPicPr>
                      <p:cNvPr id="9" name="Oggetto 8">
                        <a:extLst>
                          <a:ext uri="{FF2B5EF4-FFF2-40B4-BE49-F238E27FC236}">
                            <a16:creationId xmlns:a16="http://schemas.microsoft.com/office/drawing/2014/main" id="{31DF7A50-810D-4F81-8BC1-0DE0B93D902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9575" y="3893344"/>
                        <a:ext cx="2997200" cy="382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49" name="Rectangle 8">
            <a:extLst>
              <a:ext uri="{FF2B5EF4-FFF2-40B4-BE49-F238E27FC236}">
                <a16:creationId xmlns:a16="http://schemas.microsoft.com/office/drawing/2014/main" id="{B2D10F35-2EAD-49B8-BB5E-287A58A7E2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it-IT" altLang="it-IT" sz="1800"/>
          </a:p>
        </p:txBody>
      </p:sp>
      <p:graphicFrame>
        <p:nvGraphicFramePr>
          <p:cNvPr id="11" name="Oggetto 10">
            <a:extLst>
              <a:ext uri="{FF2B5EF4-FFF2-40B4-BE49-F238E27FC236}">
                <a16:creationId xmlns:a16="http://schemas.microsoft.com/office/drawing/2014/main" id="{4282A45F-06EE-46A1-BDE0-1132D0D1FEF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979488" y="4535488"/>
          <a:ext cx="1857375" cy="290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2" name="Equation" r:id="rId10" imgW="1040948" imgH="165028" progId="Equation.DSMT4">
                  <p:embed/>
                </p:oleObj>
              </mc:Choice>
              <mc:Fallback>
                <p:oleObj name="Equation" r:id="rId10" imgW="1040948" imgH="165028" progId="Equation.DSMT4">
                  <p:embed/>
                  <p:pic>
                    <p:nvPicPr>
                      <p:cNvPr id="11" name="Oggetto 10">
                        <a:extLst>
                          <a:ext uri="{FF2B5EF4-FFF2-40B4-BE49-F238E27FC236}">
                            <a16:creationId xmlns:a16="http://schemas.microsoft.com/office/drawing/2014/main" id="{4282A45F-06EE-46A1-BDE0-1132D0D1FEF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9488" y="4535488"/>
                        <a:ext cx="1857375" cy="2905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51" name="Rectangle 10">
            <a:extLst>
              <a:ext uri="{FF2B5EF4-FFF2-40B4-BE49-F238E27FC236}">
                <a16:creationId xmlns:a16="http://schemas.microsoft.com/office/drawing/2014/main" id="{BB56319B-7C0B-43A9-9650-D24E8F6F12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it-IT" altLang="it-IT" sz="1800"/>
          </a:p>
        </p:txBody>
      </p:sp>
      <p:graphicFrame>
        <p:nvGraphicFramePr>
          <p:cNvPr id="13" name="Oggetto 12">
            <a:extLst>
              <a:ext uri="{FF2B5EF4-FFF2-40B4-BE49-F238E27FC236}">
                <a16:creationId xmlns:a16="http://schemas.microsoft.com/office/drawing/2014/main" id="{1441B17F-DD3A-4D8C-B86C-A914736E1CA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39988471"/>
              </p:ext>
            </p:extLst>
          </p:nvPr>
        </p:nvGraphicFramePr>
        <p:xfrm>
          <a:off x="3111535" y="4344988"/>
          <a:ext cx="2185987" cy="627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3" name="Equation" r:id="rId12" imgW="1358310" imgH="393529" progId="Equation.DSMT4">
                  <p:embed/>
                </p:oleObj>
              </mc:Choice>
              <mc:Fallback>
                <p:oleObj name="Equation" r:id="rId12" imgW="1358310" imgH="393529" progId="Equation.DSMT4">
                  <p:embed/>
                  <p:pic>
                    <p:nvPicPr>
                      <p:cNvPr id="13" name="Oggetto 12">
                        <a:extLst>
                          <a:ext uri="{FF2B5EF4-FFF2-40B4-BE49-F238E27FC236}">
                            <a16:creationId xmlns:a16="http://schemas.microsoft.com/office/drawing/2014/main" id="{1441B17F-DD3A-4D8C-B86C-A914736E1CA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11535" y="4344988"/>
                        <a:ext cx="2185987" cy="627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0" name="Connettore 1 29">
            <a:extLst>
              <a:ext uri="{FF2B5EF4-FFF2-40B4-BE49-F238E27FC236}">
                <a16:creationId xmlns:a16="http://schemas.microsoft.com/office/drawing/2014/main" id="{1CC9CB3E-1E45-4BE8-B3B6-20B6B4BB035D}"/>
              </a:ext>
            </a:extLst>
          </p:cNvPr>
          <p:cNvCxnSpPr/>
          <p:nvPr/>
        </p:nvCxnSpPr>
        <p:spPr>
          <a:xfrm>
            <a:off x="8486775" y="3259138"/>
            <a:ext cx="1209675" cy="0"/>
          </a:xfrm>
          <a:prstGeom prst="line">
            <a:avLst/>
          </a:prstGeom>
          <a:ln w="2222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CasellaDiTesto 33">
            <a:extLst>
              <a:ext uri="{FF2B5EF4-FFF2-40B4-BE49-F238E27FC236}">
                <a16:creationId xmlns:a16="http://schemas.microsoft.com/office/drawing/2014/main" id="{4C94B7A1-5AEE-4D4E-A752-603C9D1A2E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66038" y="3074988"/>
            <a:ext cx="7239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it-IT" altLang="it-IT" sz="14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240</a:t>
            </a:r>
            <a:endParaRPr lang="it-IT" altLang="it-IT" sz="700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35" name="Connettore 1 34">
            <a:extLst>
              <a:ext uri="{FF2B5EF4-FFF2-40B4-BE49-F238E27FC236}">
                <a16:creationId xmlns:a16="http://schemas.microsoft.com/office/drawing/2014/main" id="{E9F0722B-2511-4587-B1B9-1B3604B1A587}"/>
              </a:ext>
            </a:extLst>
          </p:cNvPr>
          <p:cNvCxnSpPr/>
          <p:nvPr/>
        </p:nvCxnSpPr>
        <p:spPr>
          <a:xfrm>
            <a:off x="8439150" y="3462338"/>
            <a:ext cx="1552575" cy="0"/>
          </a:xfrm>
          <a:prstGeom prst="line">
            <a:avLst/>
          </a:prstGeom>
          <a:ln w="22225"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CasellaDiTesto 38">
            <a:extLst>
              <a:ext uri="{FF2B5EF4-FFF2-40B4-BE49-F238E27FC236}">
                <a16:creationId xmlns:a16="http://schemas.microsoft.com/office/drawing/2014/main" id="{5D4BCD77-3608-4745-90A2-60B2E36B90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44025" y="4535488"/>
            <a:ext cx="7651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it-IT" altLang="it-IT" sz="14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0.24 m</a:t>
            </a:r>
            <a:endParaRPr lang="it-IT" altLang="it-IT" sz="700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357" name="CasellaDiTesto 39">
            <a:extLst>
              <a:ext uri="{FF2B5EF4-FFF2-40B4-BE49-F238E27FC236}">
                <a16:creationId xmlns:a16="http://schemas.microsoft.com/office/drawing/2014/main" id="{CE4CF17D-E809-47F9-8700-7C2B5B3FCE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2113" y="-92075"/>
            <a:ext cx="673735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it-IT" altLang="it-IT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Conducibilità termica k=k(T) costante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it-IT" altLang="it-IT" sz="2400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Esercizio </a:t>
            </a:r>
            <a:r>
              <a:rPr lang="it-IT" altLang="it-IT" sz="2400" i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 – a</a:t>
            </a:r>
            <a:endParaRPr lang="it-IT" altLang="it-IT" sz="2400" i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1" name="CasellaDiTesto 40">
            <a:extLst>
              <a:ext uri="{FF2B5EF4-FFF2-40B4-BE49-F238E27FC236}">
                <a16:creationId xmlns:a16="http://schemas.microsoft.com/office/drawing/2014/main" id="{E40E9203-C454-4C57-A3D5-B886D32105E1}"/>
              </a:ext>
            </a:extLst>
          </p:cNvPr>
          <p:cNvSpPr txBox="1"/>
          <p:nvPr/>
        </p:nvSpPr>
        <p:spPr>
          <a:xfrm>
            <a:off x="0" y="6416675"/>
            <a:ext cx="9120188" cy="260350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100">
                <a:solidFill>
                  <a:schemeClr val="bg1">
                    <a:lumMod val="65000"/>
                  </a:schemeClr>
                </a:solidFill>
                <a:latin typeface="+mn-lt"/>
              </a:rPr>
              <a:t>ESERCITAZIONE n°2                                                                                           TRASMISSIONE DEL CALORE</a:t>
            </a:r>
          </a:p>
        </p:txBody>
      </p:sp>
      <p:graphicFrame>
        <p:nvGraphicFramePr>
          <p:cNvPr id="14360" name="Oggetto 41">
            <a:extLst>
              <a:ext uri="{FF2B5EF4-FFF2-40B4-BE49-F238E27FC236}">
                <a16:creationId xmlns:a16="http://schemas.microsoft.com/office/drawing/2014/main" id="{31162E83-031D-45DD-999A-8505F4F4A5F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8199438" y="1557338"/>
          <a:ext cx="3429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4" name="Equation" r:id="rId14" imgW="342720" imgH="190440" progId="Equation.DSMT4">
                  <p:embed/>
                </p:oleObj>
              </mc:Choice>
              <mc:Fallback>
                <p:oleObj name="Equation" r:id="rId14" imgW="342720" imgH="190440" progId="Equation.DSMT4">
                  <p:embed/>
                  <p:pic>
                    <p:nvPicPr>
                      <p:cNvPr id="14360" name="Oggetto 41">
                        <a:extLst>
                          <a:ext uri="{FF2B5EF4-FFF2-40B4-BE49-F238E27FC236}">
                            <a16:creationId xmlns:a16="http://schemas.microsoft.com/office/drawing/2014/main" id="{31162E83-031D-45DD-999A-8505F4F4A5F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99438" y="1557338"/>
                        <a:ext cx="342900" cy="1905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6" name="Connettore 2 35">
            <a:extLst>
              <a:ext uri="{FF2B5EF4-FFF2-40B4-BE49-F238E27FC236}">
                <a16:creationId xmlns:a16="http://schemas.microsoft.com/office/drawing/2014/main" id="{38F11197-771F-41AE-9E51-8F787DB66362}"/>
              </a:ext>
            </a:extLst>
          </p:cNvPr>
          <p:cNvCxnSpPr/>
          <p:nvPr/>
        </p:nvCxnSpPr>
        <p:spPr>
          <a:xfrm flipV="1">
            <a:off x="8405813" y="1693863"/>
            <a:ext cx="0" cy="284321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aphicFrame>
        <p:nvGraphicFramePr>
          <p:cNvPr id="14362" name="Oggetto 44">
            <a:extLst>
              <a:ext uri="{FF2B5EF4-FFF2-40B4-BE49-F238E27FC236}">
                <a16:creationId xmlns:a16="http://schemas.microsoft.com/office/drawing/2014/main" id="{6F3619D0-5009-4BD2-A140-3850FE4A134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0550525" y="4344988"/>
          <a:ext cx="3175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5" name="Equation" r:id="rId16" imgW="317225" imgH="190335" progId="Equation.DSMT4">
                  <p:embed/>
                </p:oleObj>
              </mc:Choice>
              <mc:Fallback>
                <p:oleObj name="Equation" r:id="rId16" imgW="317225" imgH="190335" progId="Equation.DSMT4">
                  <p:embed/>
                  <p:pic>
                    <p:nvPicPr>
                      <p:cNvPr id="14362" name="Oggetto 44">
                        <a:extLst>
                          <a:ext uri="{FF2B5EF4-FFF2-40B4-BE49-F238E27FC236}">
                            <a16:creationId xmlns:a16="http://schemas.microsoft.com/office/drawing/2014/main" id="{6F3619D0-5009-4BD2-A140-3850FE4A134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550525" y="4344988"/>
                        <a:ext cx="317500" cy="1905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" name="Rettangolo 26">
            <a:extLst>
              <a:ext uri="{FF2B5EF4-FFF2-40B4-BE49-F238E27FC236}">
                <a16:creationId xmlns:a16="http://schemas.microsoft.com/office/drawing/2014/main" id="{4B105224-C01E-4843-8002-BBA86C72BF2B}"/>
              </a:ext>
            </a:extLst>
          </p:cNvPr>
          <p:cNvSpPr/>
          <p:nvPr/>
        </p:nvSpPr>
        <p:spPr>
          <a:xfrm>
            <a:off x="10366375" y="4248150"/>
            <a:ext cx="127000" cy="2809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cxnSp>
        <p:nvCxnSpPr>
          <p:cNvPr id="44" name="Connettore 2 43">
            <a:extLst>
              <a:ext uri="{FF2B5EF4-FFF2-40B4-BE49-F238E27FC236}">
                <a16:creationId xmlns:a16="http://schemas.microsoft.com/office/drawing/2014/main" id="{916A3902-C083-46F5-A88A-B19CE9326D02}"/>
              </a:ext>
            </a:extLst>
          </p:cNvPr>
          <p:cNvCxnSpPr>
            <a:cxnSpLocks/>
          </p:cNvCxnSpPr>
          <p:nvPr/>
        </p:nvCxnSpPr>
        <p:spPr>
          <a:xfrm rot="5400000" flipV="1">
            <a:off x="9398794" y="3363119"/>
            <a:ext cx="0" cy="216058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0" name="Connettore diritto 39">
            <a:extLst>
              <a:ext uri="{FF2B5EF4-FFF2-40B4-BE49-F238E27FC236}">
                <a16:creationId xmlns:a16="http://schemas.microsoft.com/office/drawing/2014/main" id="{40896841-27D2-4BC8-9280-A428DE51036C}"/>
              </a:ext>
            </a:extLst>
          </p:cNvPr>
          <p:cNvCxnSpPr>
            <a:cxnSpLocks/>
          </p:cNvCxnSpPr>
          <p:nvPr/>
        </p:nvCxnSpPr>
        <p:spPr>
          <a:xfrm>
            <a:off x="8370888" y="2127350"/>
            <a:ext cx="1947862" cy="219075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8" name="CasellaDiTesto 37">
            <a:extLst>
              <a:ext uri="{FF2B5EF4-FFF2-40B4-BE49-F238E27FC236}">
                <a16:creationId xmlns:a16="http://schemas.microsoft.com/office/drawing/2014/main" id="{173272D6-4EAD-4193-972E-4CB020FA1B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66038" y="3305175"/>
            <a:ext cx="7239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it-IT" altLang="it-IT" sz="1400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200</a:t>
            </a:r>
            <a:endParaRPr lang="it-IT" altLang="it-IT" sz="700" dirty="0">
              <a:solidFill>
                <a:srgbClr val="00B0F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2" name="CasellaDiTesto 41">
            <a:extLst>
              <a:ext uri="{FF2B5EF4-FFF2-40B4-BE49-F238E27FC236}">
                <a16:creationId xmlns:a16="http://schemas.microsoft.com/office/drawing/2014/main" id="{2515A968-2FEE-4B94-8702-E9EC0BF128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11564" y="4861394"/>
            <a:ext cx="7651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it-IT" altLang="it-IT" sz="14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0.2 m</a:t>
            </a:r>
            <a:endParaRPr lang="it-IT" altLang="it-IT" sz="700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Figura a mano libera: forma 3">
            <a:extLst>
              <a:ext uri="{FF2B5EF4-FFF2-40B4-BE49-F238E27FC236}">
                <a16:creationId xmlns:a16="http://schemas.microsoft.com/office/drawing/2014/main" id="{475CF241-0E58-4AC9-9437-8AFB7895E026}"/>
              </a:ext>
            </a:extLst>
          </p:cNvPr>
          <p:cNvSpPr/>
          <p:nvPr/>
        </p:nvSpPr>
        <p:spPr>
          <a:xfrm>
            <a:off x="8891096" y="2891591"/>
            <a:ext cx="949124" cy="82686"/>
          </a:xfrm>
          <a:custGeom>
            <a:avLst/>
            <a:gdLst>
              <a:gd name="connsiteX0" fmla="*/ 0 w 949124"/>
              <a:gd name="connsiteY0" fmla="*/ 36344 h 82686"/>
              <a:gd name="connsiteX1" fmla="*/ 335666 w 949124"/>
              <a:gd name="connsiteY1" fmla="*/ 1619 h 82686"/>
              <a:gd name="connsiteX2" fmla="*/ 509286 w 949124"/>
              <a:gd name="connsiteY2" fmla="*/ 82642 h 82686"/>
              <a:gd name="connsiteX3" fmla="*/ 763929 w 949124"/>
              <a:gd name="connsiteY3" fmla="*/ 13194 h 82686"/>
              <a:gd name="connsiteX4" fmla="*/ 949124 w 949124"/>
              <a:gd name="connsiteY4" fmla="*/ 24769 h 826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49124" h="82686">
                <a:moveTo>
                  <a:pt x="0" y="36344"/>
                </a:moveTo>
                <a:cubicBezTo>
                  <a:pt x="125392" y="15123"/>
                  <a:pt x="250785" y="-6097"/>
                  <a:pt x="335666" y="1619"/>
                </a:cubicBezTo>
                <a:cubicBezTo>
                  <a:pt x="420547" y="9335"/>
                  <a:pt x="437909" y="80713"/>
                  <a:pt x="509286" y="82642"/>
                </a:cubicBezTo>
                <a:cubicBezTo>
                  <a:pt x="580663" y="84571"/>
                  <a:pt x="690623" y="22839"/>
                  <a:pt x="763929" y="13194"/>
                </a:cubicBezTo>
                <a:cubicBezTo>
                  <a:pt x="837235" y="3549"/>
                  <a:pt x="893179" y="14159"/>
                  <a:pt x="949124" y="24769"/>
                </a:cubicBezTo>
              </a:path>
            </a:pathLst>
          </a:custGeom>
          <a:ln>
            <a:headEnd type="none" w="med" len="med"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Ovale 5">
            <a:extLst>
              <a:ext uri="{FF2B5EF4-FFF2-40B4-BE49-F238E27FC236}">
                <a16:creationId xmlns:a16="http://schemas.microsoft.com/office/drawing/2014/main" id="{8AE130A4-2F26-4C63-A2BF-93B87237C7F0}"/>
              </a:ext>
            </a:extLst>
          </p:cNvPr>
          <p:cNvSpPr/>
          <p:nvPr/>
        </p:nvSpPr>
        <p:spPr>
          <a:xfrm>
            <a:off x="9300670" y="3186413"/>
            <a:ext cx="124810" cy="12481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3" name="Ovale 42">
            <a:extLst>
              <a:ext uri="{FF2B5EF4-FFF2-40B4-BE49-F238E27FC236}">
                <a16:creationId xmlns:a16="http://schemas.microsoft.com/office/drawing/2014/main" id="{C609C345-1347-4773-ACDC-6B2B55C55677}"/>
              </a:ext>
            </a:extLst>
          </p:cNvPr>
          <p:cNvSpPr/>
          <p:nvPr/>
        </p:nvSpPr>
        <p:spPr>
          <a:xfrm>
            <a:off x="9510220" y="3402313"/>
            <a:ext cx="124810" cy="12481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" dur="3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3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3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3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3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3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4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39" grpId="0"/>
      <p:bldP spid="38" grpId="0"/>
      <p:bldP spid="42" grpId="0"/>
      <p:bldP spid="4" grpId="0" animBg="1"/>
      <p:bldP spid="6" grpId="0" animBg="1"/>
      <p:bldP spid="4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" name="Immagine 25">
            <a:extLst>
              <a:ext uri="{FF2B5EF4-FFF2-40B4-BE49-F238E27FC236}">
                <a16:creationId xmlns:a16="http://schemas.microsoft.com/office/drawing/2014/main" id="{0B5C8B65-5684-4548-8BFF-8C74E4099B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6425" y="1400297"/>
            <a:ext cx="3433763" cy="2166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3" name="Rectangle 2">
            <a:extLst>
              <a:ext uri="{FF2B5EF4-FFF2-40B4-BE49-F238E27FC236}">
                <a16:creationId xmlns:a16="http://schemas.microsoft.com/office/drawing/2014/main" id="{F6362EFF-D020-4CB6-BE24-89549F340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it-IT" altLang="it-IT" sz="1800"/>
          </a:p>
        </p:txBody>
      </p:sp>
      <p:sp>
        <p:nvSpPr>
          <p:cNvPr id="14345" name="Rectangle 4">
            <a:extLst>
              <a:ext uri="{FF2B5EF4-FFF2-40B4-BE49-F238E27FC236}">
                <a16:creationId xmlns:a16="http://schemas.microsoft.com/office/drawing/2014/main" id="{34E3EAA7-5050-4B18-B9C6-2064BEEAF7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it-IT" altLang="it-IT" sz="1800"/>
          </a:p>
        </p:txBody>
      </p:sp>
      <p:sp>
        <p:nvSpPr>
          <p:cNvPr id="14347" name="Rectangle 6">
            <a:extLst>
              <a:ext uri="{FF2B5EF4-FFF2-40B4-BE49-F238E27FC236}">
                <a16:creationId xmlns:a16="http://schemas.microsoft.com/office/drawing/2014/main" id="{A5B292F9-408A-4798-9967-6CA8083DD4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it-IT" altLang="it-IT" sz="1800"/>
          </a:p>
        </p:txBody>
      </p:sp>
      <p:sp>
        <p:nvSpPr>
          <p:cNvPr id="14349" name="Rectangle 8">
            <a:extLst>
              <a:ext uri="{FF2B5EF4-FFF2-40B4-BE49-F238E27FC236}">
                <a16:creationId xmlns:a16="http://schemas.microsoft.com/office/drawing/2014/main" id="{B2D10F35-2EAD-49B8-BB5E-287A58A7E2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it-IT" altLang="it-IT" sz="1800"/>
          </a:p>
        </p:txBody>
      </p:sp>
      <p:sp>
        <p:nvSpPr>
          <p:cNvPr id="14351" name="Rectangle 10">
            <a:extLst>
              <a:ext uri="{FF2B5EF4-FFF2-40B4-BE49-F238E27FC236}">
                <a16:creationId xmlns:a16="http://schemas.microsoft.com/office/drawing/2014/main" id="{BB56319B-7C0B-43A9-9650-D24E8F6F12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it-IT" altLang="it-IT" sz="1800"/>
          </a:p>
        </p:txBody>
      </p:sp>
      <p:sp>
        <p:nvSpPr>
          <p:cNvPr id="14357" name="CasellaDiTesto 39">
            <a:extLst>
              <a:ext uri="{FF2B5EF4-FFF2-40B4-BE49-F238E27FC236}">
                <a16:creationId xmlns:a16="http://schemas.microsoft.com/office/drawing/2014/main" id="{CE4CF17D-E809-47F9-8700-7C2B5B3FCE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2113" y="-92075"/>
            <a:ext cx="673735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it-IT" altLang="it-IT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Conducibilità termica k=k(T) </a:t>
            </a:r>
            <a:r>
              <a:rPr lang="it-IT" altLang="it-IT" sz="240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decrescente</a:t>
            </a:r>
            <a:endParaRPr lang="it-IT" altLang="it-IT" sz="24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it-IT" altLang="it-IT" sz="2400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Esercizio </a:t>
            </a:r>
            <a:r>
              <a:rPr lang="it-IT" altLang="it-IT" sz="2400" i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 – b</a:t>
            </a:r>
            <a:endParaRPr lang="it-IT" altLang="it-IT" sz="2400" i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1" name="CasellaDiTesto 40">
            <a:extLst>
              <a:ext uri="{FF2B5EF4-FFF2-40B4-BE49-F238E27FC236}">
                <a16:creationId xmlns:a16="http://schemas.microsoft.com/office/drawing/2014/main" id="{E40E9203-C454-4C57-A3D5-B886D32105E1}"/>
              </a:ext>
            </a:extLst>
          </p:cNvPr>
          <p:cNvSpPr txBox="1"/>
          <p:nvPr/>
        </p:nvSpPr>
        <p:spPr>
          <a:xfrm>
            <a:off x="0" y="6416675"/>
            <a:ext cx="9120188" cy="260350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100">
                <a:solidFill>
                  <a:schemeClr val="bg1">
                    <a:lumMod val="65000"/>
                  </a:schemeClr>
                </a:solidFill>
                <a:latin typeface="+mn-lt"/>
              </a:rPr>
              <a:t>ESERCITAZIONE n°2                                                                                           TRASMISSIONE DEL CALORE</a:t>
            </a:r>
          </a:p>
        </p:txBody>
      </p:sp>
      <p:sp>
        <p:nvSpPr>
          <p:cNvPr id="27" name="Rettangolo 26">
            <a:extLst>
              <a:ext uri="{FF2B5EF4-FFF2-40B4-BE49-F238E27FC236}">
                <a16:creationId xmlns:a16="http://schemas.microsoft.com/office/drawing/2014/main" id="{4B105224-C01E-4843-8002-BBA86C72BF2B}"/>
              </a:ext>
            </a:extLst>
          </p:cNvPr>
          <p:cNvSpPr/>
          <p:nvPr/>
        </p:nvSpPr>
        <p:spPr>
          <a:xfrm>
            <a:off x="10366375" y="4248150"/>
            <a:ext cx="127000" cy="2809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grpSp>
        <p:nvGrpSpPr>
          <p:cNvPr id="10" name="Gruppo 9"/>
          <p:cNvGrpSpPr/>
          <p:nvPr/>
        </p:nvGrpSpPr>
        <p:grpSpPr>
          <a:xfrm>
            <a:off x="5790406" y="1248863"/>
            <a:ext cx="3446462" cy="2195513"/>
            <a:chOff x="8272463" y="1295400"/>
            <a:chExt cx="3446462" cy="2195513"/>
          </a:xfrm>
        </p:grpSpPr>
        <p:cxnSp>
          <p:nvCxnSpPr>
            <p:cNvPr id="45" name="Connettore 2 44">
              <a:extLst>
                <a:ext uri="{FF2B5EF4-FFF2-40B4-BE49-F238E27FC236}">
                  <a16:creationId xmlns:a16="http://schemas.microsoft.com/office/drawing/2014/main" id="{CAAF8728-23A4-4F70-8BE2-75A44E84E82E}"/>
                </a:ext>
              </a:extLst>
            </p:cNvPr>
            <p:cNvCxnSpPr>
              <a:cxnSpLocks/>
            </p:cNvCxnSpPr>
            <p:nvPr/>
          </p:nvCxnSpPr>
          <p:spPr>
            <a:xfrm rot="5400000" flipV="1">
              <a:off x="9838532" y="1880394"/>
              <a:ext cx="0" cy="3132137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6" name="Connettore 2 45">
              <a:extLst>
                <a:ext uri="{FF2B5EF4-FFF2-40B4-BE49-F238E27FC236}">
                  <a16:creationId xmlns:a16="http://schemas.microsoft.com/office/drawing/2014/main" id="{15C404CC-1AFB-46F1-A39D-4B53B1C810D8}"/>
                </a:ext>
              </a:extLst>
            </p:cNvPr>
            <p:cNvCxnSpPr/>
            <p:nvPr/>
          </p:nvCxnSpPr>
          <p:spPr>
            <a:xfrm flipV="1">
              <a:off x="8331200" y="1295400"/>
              <a:ext cx="0" cy="2195513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graphicFrame>
          <p:nvGraphicFramePr>
            <p:cNvPr id="47" name="Oggetto 2">
              <a:extLst>
                <a:ext uri="{FF2B5EF4-FFF2-40B4-BE49-F238E27FC236}">
                  <a16:creationId xmlns:a16="http://schemas.microsoft.com/office/drawing/2014/main" id="{BC43522F-F55A-410D-B7EF-EF64FE9185B5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901099607"/>
                </p:ext>
              </p:extLst>
            </p:nvPr>
          </p:nvGraphicFramePr>
          <p:xfrm>
            <a:off x="9321800" y="1725613"/>
            <a:ext cx="2397125" cy="4191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245" name="Equation" r:id="rId4" imgW="1308100" imgH="228600" progId="Equation.DSMT4">
                    <p:embed/>
                  </p:oleObj>
                </mc:Choice>
                <mc:Fallback>
                  <p:oleObj name="Equation" r:id="rId4" imgW="1308100" imgH="228600" progId="Equation.DSMT4">
                    <p:embed/>
                    <p:pic>
                      <p:nvPicPr>
                        <p:cNvPr id="15393" name="Oggetto 2">
                          <a:extLst>
                            <a:ext uri="{FF2B5EF4-FFF2-40B4-BE49-F238E27FC236}">
                              <a16:creationId xmlns:a16="http://schemas.microsoft.com/office/drawing/2014/main" id="{BC43522F-F55A-410D-B7EF-EF64FE9185B5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321800" y="1725613"/>
                          <a:ext cx="2397125" cy="4191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48" name="Connettore diritto 47">
              <a:extLst>
                <a:ext uri="{FF2B5EF4-FFF2-40B4-BE49-F238E27FC236}">
                  <a16:creationId xmlns:a16="http://schemas.microsoft.com/office/drawing/2014/main" id="{6EA295CD-4BC8-44BC-8EC3-4A92293D2BCC}"/>
                </a:ext>
              </a:extLst>
            </p:cNvPr>
            <p:cNvCxnSpPr>
              <a:cxnSpLocks/>
            </p:cNvCxnSpPr>
            <p:nvPr/>
          </p:nvCxnSpPr>
          <p:spPr>
            <a:xfrm>
              <a:off x="8593138" y="1916113"/>
              <a:ext cx="2700337" cy="76835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49" name="Gruppo 167">
            <a:extLst>
              <a:ext uri="{FF2B5EF4-FFF2-40B4-BE49-F238E27FC236}">
                <a16:creationId xmlns:a16="http://schemas.microsoft.com/office/drawing/2014/main" id="{1E93AAB6-BE47-4F61-B306-6B5B1EB2C86F}"/>
              </a:ext>
            </a:extLst>
          </p:cNvPr>
          <p:cNvGrpSpPr/>
          <p:nvPr/>
        </p:nvGrpSpPr>
        <p:grpSpPr>
          <a:xfrm flipH="1">
            <a:off x="146490" y="4529138"/>
            <a:ext cx="727218" cy="1701408"/>
            <a:chOff x="11470185" y="5009615"/>
            <a:chExt cx="635283" cy="1486316"/>
          </a:xfrm>
          <a:solidFill>
            <a:schemeClr val="bg1">
              <a:lumMod val="50000"/>
            </a:schemeClr>
          </a:solidFill>
        </p:grpSpPr>
        <p:sp>
          <p:nvSpPr>
            <p:cNvPr id="50" name="Freeform 12">
              <a:extLst>
                <a:ext uri="{FF2B5EF4-FFF2-40B4-BE49-F238E27FC236}">
                  <a16:creationId xmlns:a16="http://schemas.microsoft.com/office/drawing/2014/main" id="{622C0630-FD63-40B4-AB9E-2384DEA1957F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11672762" y="5255123"/>
              <a:ext cx="317642" cy="258778"/>
            </a:xfrm>
            <a:custGeom>
              <a:avLst/>
              <a:gdLst>
                <a:gd name="T0" fmla="*/ 385 w 590"/>
                <a:gd name="T1" fmla="*/ 169 h 584"/>
                <a:gd name="T2" fmla="*/ 313 w 590"/>
                <a:gd name="T3" fmla="*/ 59 h 584"/>
                <a:gd name="T4" fmla="*/ 240 w 590"/>
                <a:gd name="T5" fmla="*/ 0 h 584"/>
                <a:gd name="T6" fmla="*/ 153 w 590"/>
                <a:gd name="T7" fmla="*/ 0 h 584"/>
                <a:gd name="T8" fmla="*/ 58 w 590"/>
                <a:gd name="T9" fmla="*/ 37 h 584"/>
                <a:gd name="T10" fmla="*/ 15 w 590"/>
                <a:gd name="T11" fmla="*/ 102 h 584"/>
                <a:gd name="T12" fmla="*/ 0 w 590"/>
                <a:gd name="T13" fmla="*/ 190 h 584"/>
                <a:gd name="T14" fmla="*/ 15 w 590"/>
                <a:gd name="T15" fmla="*/ 307 h 584"/>
                <a:gd name="T16" fmla="*/ 72 w 590"/>
                <a:gd name="T17" fmla="*/ 438 h 584"/>
                <a:gd name="T18" fmla="*/ 175 w 590"/>
                <a:gd name="T19" fmla="*/ 526 h 584"/>
                <a:gd name="T20" fmla="*/ 254 w 590"/>
                <a:gd name="T21" fmla="*/ 570 h 584"/>
                <a:gd name="T22" fmla="*/ 335 w 590"/>
                <a:gd name="T23" fmla="*/ 584 h 584"/>
                <a:gd name="T24" fmla="*/ 400 w 590"/>
                <a:gd name="T25" fmla="*/ 563 h 584"/>
                <a:gd name="T26" fmla="*/ 436 w 590"/>
                <a:gd name="T27" fmla="*/ 526 h 584"/>
                <a:gd name="T28" fmla="*/ 459 w 590"/>
                <a:gd name="T29" fmla="*/ 438 h 584"/>
                <a:gd name="T30" fmla="*/ 452 w 590"/>
                <a:gd name="T31" fmla="*/ 336 h 584"/>
                <a:gd name="T32" fmla="*/ 429 w 590"/>
                <a:gd name="T33" fmla="*/ 249 h 584"/>
                <a:gd name="T34" fmla="*/ 574 w 590"/>
                <a:gd name="T35" fmla="*/ 169 h 584"/>
                <a:gd name="T36" fmla="*/ 590 w 590"/>
                <a:gd name="T37" fmla="*/ 133 h 584"/>
                <a:gd name="T38" fmla="*/ 574 w 590"/>
                <a:gd name="T39" fmla="*/ 117 h 584"/>
                <a:gd name="T40" fmla="*/ 414 w 590"/>
                <a:gd name="T41" fmla="*/ 212 h 584"/>
                <a:gd name="T42" fmla="*/ 385 w 590"/>
                <a:gd name="T43" fmla="*/ 169 h 5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590" h="584">
                  <a:moveTo>
                    <a:pt x="385" y="169"/>
                  </a:moveTo>
                  <a:lnTo>
                    <a:pt x="313" y="59"/>
                  </a:lnTo>
                  <a:lnTo>
                    <a:pt x="240" y="0"/>
                  </a:lnTo>
                  <a:lnTo>
                    <a:pt x="153" y="0"/>
                  </a:lnTo>
                  <a:lnTo>
                    <a:pt x="58" y="37"/>
                  </a:lnTo>
                  <a:lnTo>
                    <a:pt x="15" y="102"/>
                  </a:lnTo>
                  <a:lnTo>
                    <a:pt x="0" y="190"/>
                  </a:lnTo>
                  <a:lnTo>
                    <a:pt x="15" y="307"/>
                  </a:lnTo>
                  <a:lnTo>
                    <a:pt x="72" y="438"/>
                  </a:lnTo>
                  <a:lnTo>
                    <a:pt x="175" y="526"/>
                  </a:lnTo>
                  <a:lnTo>
                    <a:pt x="254" y="570"/>
                  </a:lnTo>
                  <a:lnTo>
                    <a:pt x="335" y="584"/>
                  </a:lnTo>
                  <a:lnTo>
                    <a:pt x="400" y="563"/>
                  </a:lnTo>
                  <a:lnTo>
                    <a:pt x="436" y="526"/>
                  </a:lnTo>
                  <a:lnTo>
                    <a:pt x="459" y="438"/>
                  </a:lnTo>
                  <a:lnTo>
                    <a:pt x="452" y="336"/>
                  </a:lnTo>
                  <a:lnTo>
                    <a:pt x="429" y="249"/>
                  </a:lnTo>
                  <a:lnTo>
                    <a:pt x="574" y="169"/>
                  </a:lnTo>
                  <a:lnTo>
                    <a:pt x="590" y="133"/>
                  </a:lnTo>
                  <a:lnTo>
                    <a:pt x="574" y="117"/>
                  </a:lnTo>
                  <a:lnTo>
                    <a:pt x="414" y="212"/>
                  </a:lnTo>
                  <a:lnTo>
                    <a:pt x="385" y="169"/>
                  </a:lnTo>
                  <a:close/>
                </a:path>
              </a:pathLst>
            </a:custGeom>
            <a:grpFill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it-IT" sz="1600" b="1"/>
            </a:p>
          </p:txBody>
        </p:sp>
        <p:sp>
          <p:nvSpPr>
            <p:cNvPr id="51" name="Freeform 13">
              <a:extLst>
                <a:ext uri="{FF2B5EF4-FFF2-40B4-BE49-F238E27FC236}">
                  <a16:creationId xmlns:a16="http://schemas.microsoft.com/office/drawing/2014/main" id="{1275073D-B096-4F6C-AD2D-AF031F53989E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11478288" y="5009615"/>
              <a:ext cx="283608" cy="578602"/>
            </a:xfrm>
            <a:custGeom>
              <a:avLst/>
              <a:gdLst>
                <a:gd name="T0" fmla="*/ 146 w 525"/>
                <a:gd name="T1" fmla="*/ 1102 h 1306"/>
                <a:gd name="T2" fmla="*/ 50 w 525"/>
                <a:gd name="T3" fmla="*/ 1174 h 1306"/>
                <a:gd name="T4" fmla="*/ 22 w 525"/>
                <a:gd name="T5" fmla="*/ 1197 h 1306"/>
                <a:gd name="T6" fmla="*/ 0 w 525"/>
                <a:gd name="T7" fmla="*/ 1248 h 1306"/>
                <a:gd name="T8" fmla="*/ 29 w 525"/>
                <a:gd name="T9" fmla="*/ 1298 h 1306"/>
                <a:gd name="T10" fmla="*/ 58 w 525"/>
                <a:gd name="T11" fmla="*/ 1306 h 1306"/>
                <a:gd name="T12" fmla="*/ 146 w 525"/>
                <a:gd name="T13" fmla="*/ 1277 h 1306"/>
                <a:gd name="T14" fmla="*/ 277 w 525"/>
                <a:gd name="T15" fmla="*/ 1174 h 1306"/>
                <a:gd name="T16" fmla="*/ 394 w 525"/>
                <a:gd name="T17" fmla="*/ 1052 h 1306"/>
                <a:gd name="T18" fmla="*/ 518 w 525"/>
                <a:gd name="T19" fmla="*/ 912 h 1306"/>
                <a:gd name="T20" fmla="*/ 525 w 525"/>
                <a:gd name="T21" fmla="*/ 854 h 1306"/>
                <a:gd name="T22" fmla="*/ 525 w 525"/>
                <a:gd name="T23" fmla="*/ 694 h 1306"/>
                <a:gd name="T24" fmla="*/ 489 w 525"/>
                <a:gd name="T25" fmla="*/ 446 h 1306"/>
                <a:gd name="T26" fmla="*/ 511 w 525"/>
                <a:gd name="T27" fmla="*/ 300 h 1306"/>
                <a:gd name="T28" fmla="*/ 525 w 525"/>
                <a:gd name="T29" fmla="*/ 241 h 1306"/>
                <a:gd name="T30" fmla="*/ 503 w 525"/>
                <a:gd name="T31" fmla="*/ 212 h 1306"/>
                <a:gd name="T32" fmla="*/ 452 w 525"/>
                <a:gd name="T33" fmla="*/ 183 h 1306"/>
                <a:gd name="T34" fmla="*/ 415 w 525"/>
                <a:gd name="T35" fmla="*/ 161 h 1306"/>
                <a:gd name="T36" fmla="*/ 437 w 525"/>
                <a:gd name="T37" fmla="*/ 30 h 1306"/>
                <a:gd name="T38" fmla="*/ 423 w 525"/>
                <a:gd name="T39" fmla="*/ 0 h 1306"/>
                <a:gd name="T40" fmla="*/ 394 w 525"/>
                <a:gd name="T41" fmla="*/ 8 h 1306"/>
                <a:gd name="T42" fmla="*/ 379 w 525"/>
                <a:gd name="T43" fmla="*/ 176 h 1306"/>
                <a:gd name="T44" fmla="*/ 365 w 525"/>
                <a:gd name="T45" fmla="*/ 219 h 1306"/>
                <a:gd name="T46" fmla="*/ 358 w 525"/>
                <a:gd name="T47" fmla="*/ 248 h 1306"/>
                <a:gd name="T48" fmla="*/ 299 w 525"/>
                <a:gd name="T49" fmla="*/ 226 h 1306"/>
                <a:gd name="T50" fmla="*/ 255 w 525"/>
                <a:gd name="T51" fmla="*/ 226 h 1306"/>
                <a:gd name="T52" fmla="*/ 255 w 525"/>
                <a:gd name="T53" fmla="*/ 255 h 1306"/>
                <a:gd name="T54" fmla="*/ 284 w 525"/>
                <a:gd name="T55" fmla="*/ 278 h 1306"/>
                <a:gd name="T56" fmla="*/ 336 w 525"/>
                <a:gd name="T57" fmla="*/ 278 h 1306"/>
                <a:gd name="T58" fmla="*/ 372 w 525"/>
                <a:gd name="T59" fmla="*/ 307 h 1306"/>
                <a:gd name="T60" fmla="*/ 401 w 525"/>
                <a:gd name="T61" fmla="*/ 358 h 1306"/>
                <a:gd name="T62" fmla="*/ 430 w 525"/>
                <a:gd name="T63" fmla="*/ 438 h 1306"/>
                <a:gd name="T64" fmla="*/ 452 w 525"/>
                <a:gd name="T65" fmla="*/ 599 h 1306"/>
                <a:gd name="T66" fmla="*/ 452 w 525"/>
                <a:gd name="T67" fmla="*/ 744 h 1306"/>
                <a:gd name="T68" fmla="*/ 437 w 525"/>
                <a:gd name="T69" fmla="*/ 861 h 1306"/>
                <a:gd name="T70" fmla="*/ 408 w 525"/>
                <a:gd name="T71" fmla="*/ 912 h 1306"/>
                <a:gd name="T72" fmla="*/ 306 w 525"/>
                <a:gd name="T73" fmla="*/ 985 h 1306"/>
                <a:gd name="T74" fmla="*/ 196 w 525"/>
                <a:gd name="T75" fmla="*/ 1052 h 1306"/>
                <a:gd name="T76" fmla="*/ 146 w 525"/>
                <a:gd name="T77" fmla="*/ 1102 h 1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525" h="1306">
                  <a:moveTo>
                    <a:pt x="146" y="1102"/>
                  </a:moveTo>
                  <a:lnTo>
                    <a:pt x="50" y="1174"/>
                  </a:lnTo>
                  <a:lnTo>
                    <a:pt x="22" y="1197"/>
                  </a:lnTo>
                  <a:lnTo>
                    <a:pt x="0" y="1248"/>
                  </a:lnTo>
                  <a:lnTo>
                    <a:pt x="29" y="1298"/>
                  </a:lnTo>
                  <a:lnTo>
                    <a:pt x="58" y="1306"/>
                  </a:lnTo>
                  <a:lnTo>
                    <a:pt x="146" y="1277"/>
                  </a:lnTo>
                  <a:lnTo>
                    <a:pt x="277" y="1174"/>
                  </a:lnTo>
                  <a:lnTo>
                    <a:pt x="394" y="1052"/>
                  </a:lnTo>
                  <a:lnTo>
                    <a:pt x="518" y="912"/>
                  </a:lnTo>
                  <a:lnTo>
                    <a:pt x="525" y="854"/>
                  </a:lnTo>
                  <a:lnTo>
                    <a:pt x="525" y="694"/>
                  </a:lnTo>
                  <a:lnTo>
                    <a:pt x="489" y="446"/>
                  </a:lnTo>
                  <a:lnTo>
                    <a:pt x="511" y="300"/>
                  </a:lnTo>
                  <a:lnTo>
                    <a:pt x="525" y="241"/>
                  </a:lnTo>
                  <a:lnTo>
                    <a:pt x="503" y="212"/>
                  </a:lnTo>
                  <a:lnTo>
                    <a:pt x="452" y="183"/>
                  </a:lnTo>
                  <a:lnTo>
                    <a:pt x="415" y="161"/>
                  </a:lnTo>
                  <a:lnTo>
                    <a:pt x="437" y="30"/>
                  </a:lnTo>
                  <a:lnTo>
                    <a:pt x="423" y="0"/>
                  </a:lnTo>
                  <a:lnTo>
                    <a:pt x="394" y="8"/>
                  </a:lnTo>
                  <a:lnTo>
                    <a:pt x="379" y="176"/>
                  </a:lnTo>
                  <a:lnTo>
                    <a:pt x="365" y="219"/>
                  </a:lnTo>
                  <a:lnTo>
                    <a:pt x="358" y="248"/>
                  </a:lnTo>
                  <a:lnTo>
                    <a:pt x="299" y="226"/>
                  </a:lnTo>
                  <a:lnTo>
                    <a:pt x="255" y="226"/>
                  </a:lnTo>
                  <a:lnTo>
                    <a:pt x="255" y="255"/>
                  </a:lnTo>
                  <a:lnTo>
                    <a:pt x="284" y="278"/>
                  </a:lnTo>
                  <a:lnTo>
                    <a:pt x="336" y="278"/>
                  </a:lnTo>
                  <a:lnTo>
                    <a:pt x="372" y="307"/>
                  </a:lnTo>
                  <a:lnTo>
                    <a:pt x="401" y="358"/>
                  </a:lnTo>
                  <a:lnTo>
                    <a:pt x="430" y="438"/>
                  </a:lnTo>
                  <a:lnTo>
                    <a:pt x="452" y="599"/>
                  </a:lnTo>
                  <a:lnTo>
                    <a:pt x="452" y="744"/>
                  </a:lnTo>
                  <a:lnTo>
                    <a:pt x="437" y="861"/>
                  </a:lnTo>
                  <a:lnTo>
                    <a:pt x="408" y="912"/>
                  </a:lnTo>
                  <a:lnTo>
                    <a:pt x="306" y="985"/>
                  </a:lnTo>
                  <a:lnTo>
                    <a:pt x="196" y="1052"/>
                  </a:lnTo>
                  <a:lnTo>
                    <a:pt x="146" y="1102"/>
                  </a:lnTo>
                  <a:close/>
                </a:path>
              </a:pathLst>
            </a:custGeom>
            <a:grpFill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it-IT" sz="1600" b="1"/>
            </a:p>
          </p:txBody>
        </p:sp>
        <p:sp>
          <p:nvSpPr>
            <p:cNvPr id="52" name="Freeform 14">
              <a:extLst>
                <a:ext uri="{FF2B5EF4-FFF2-40B4-BE49-F238E27FC236}">
                  <a16:creationId xmlns:a16="http://schemas.microsoft.com/office/drawing/2014/main" id="{79C2A3DD-C2FF-4BE3-8353-D9378384B7DB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11849410" y="5543096"/>
              <a:ext cx="256058" cy="347692"/>
            </a:xfrm>
            <a:custGeom>
              <a:avLst/>
              <a:gdLst>
                <a:gd name="T0" fmla="*/ 475 w 475"/>
                <a:gd name="T1" fmla="*/ 21 h 787"/>
                <a:gd name="T2" fmla="*/ 423 w 475"/>
                <a:gd name="T3" fmla="*/ 0 h 787"/>
                <a:gd name="T4" fmla="*/ 313 w 475"/>
                <a:gd name="T5" fmla="*/ 7 h 787"/>
                <a:gd name="T6" fmla="*/ 218 w 475"/>
                <a:gd name="T7" fmla="*/ 80 h 787"/>
                <a:gd name="T8" fmla="*/ 79 w 475"/>
                <a:gd name="T9" fmla="*/ 233 h 787"/>
                <a:gd name="T10" fmla="*/ 7 w 475"/>
                <a:gd name="T11" fmla="*/ 357 h 787"/>
                <a:gd name="T12" fmla="*/ 0 w 475"/>
                <a:gd name="T13" fmla="*/ 401 h 787"/>
                <a:gd name="T14" fmla="*/ 36 w 475"/>
                <a:gd name="T15" fmla="*/ 482 h 787"/>
                <a:gd name="T16" fmla="*/ 115 w 475"/>
                <a:gd name="T17" fmla="*/ 518 h 787"/>
                <a:gd name="T18" fmla="*/ 218 w 475"/>
                <a:gd name="T19" fmla="*/ 561 h 787"/>
                <a:gd name="T20" fmla="*/ 299 w 475"/>
                <a:gd name="T21" fmla="*/ 583 h 787"/>
                <a:gd name="T22" fmla="*/ 335 w 475"/>
                <a:gd name="T23" fmla="*/ 620 h 787"/>
                <a:gd name="T24" fmla="*/ 313 w 475"/>
                <a:gd name="T25" fmla="*/ 671 h 787"/>
                <a:gd name="T26" fmla="*/ 255 w 475"/>
                <a:gd name="T27" fmla="*/ 730 h 787"/>
                <a:gd name="T28" fmla="*/ 182 w 475"/>
                <a:gd name="T29" fmla="*/ 737 h 787"/>
                <a:gd name="T30" fmla="*/ 131 w 475"/>
                <a:gd name="T31" fmla="*/ 714 h 787"/>
                <a:gd name="T32" fmla="*/ 101 w 475"/>
                <a:gd name="T33" fmla="*/ 737 h 787"/>
                <a:gd name="T34" fmla="*/ 108 w 475"/>
                <a:gd name="T35" fmla="*/ 766 h 787"/>
                <a:gd name="T36" fmla="*/ 167 w 475"/>
                <a:gd name="T37" fmla="*/ 787 h 787"/>
                <a:gd name="T38" fmla="*/ 255 w 475"/>
                <a:gd name="T39" fmla="*/ 787 h 787"/>
                <a:gd name="T40" fmla="*/ 335 w 475"/>
                <a:gd name="T41" fmla="*/ 766 h 787"/>
                <a:gd name="T42" fmla="*/ 379 w 475"/>
                <a:gd name="T43" fmla="*/ 737 h 787"/>
                <a:gd name="T44" fmla="*/ 408 w 475"/>
                <a:gd name="T45" fmla="*/ 685 h 787"/>
                <a:gd name="T46" fmla="*/ 423 w 475"/>
                <a:gd name="T47" fmla="*/ 627 h 787"/>
                <a:gd name="T48" fmla="*/ 387 w 475"/>
                <a:gd name="T49" fmla="*/ 575 h 787"/>
                <a:gd name="T50" fmla="*/ 299 w 475"/>
                <a:gd name="T51" fmla="*/ 539 h 787"/>
                <a:gd name="T52" fmla="*/ 196 w 475"/>
                <a:gd name="T53" fmla="*/ 510 h 787"/>
                <a:gd name="T54" fmla="*/ 108 w 475"/>
                <a:gd name="T55" fmla="*/ 460 h 787"/>
                <a:gd name="T56" fmla="*/ 87 w 475"/>
                <a:gd name="T57" fmla="*/ 415 h 787"/>
                <a:gd name="T58" fmla="*/ 101 w 475"/>
                <a:gd name="T59" fmla="*/ 336 h 787"/>
                <a:gd name="T60" fmla="*/ 167 w 475"/>
                <a:gd name="T61" fmla="*/ 233 h 787"/>
                <a:gd name="T62" fmla="*/ 248 w 475"/>
                <a:gd name="T63" fmla="*/ 174 h 787"/>
                <a:gd name="T64" fmla="*/ 372 w 475"/>
                <a:gd name="T65" fmla="*/ 131 h 787"/>
                <a:gd name="T66" fmla="*/ 475 w 475"/>
                <a:gd name="T67" fmla="*/ 109 h 787"/>
                <a:gd name="T68" fmla="*/ 475 w 475"/>
                <a:gd name="T69" fmla="*/ 50 h 787"/>
                <a:gd name="T70" fmla="*/ 475 w 475"/>
                <a:gd name="T71" fmla="*/ 21 h 7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475" h="787">
                  <a:moveTo>
                    <a:pt x="475" y="21"/>
                  </a:moveTo>
                  <a:lnTo>
                    <a:pt x="423" y="0"/>
                  </a:lnTo>
                  <a:lnTo>
                    <a:pt x="313" y="7"/>
                  </a:lnTo>
                  <a:lnTo>
                    <a:pt x="218" y="80"/>
                  </a:lnTo>
                  <a:lnTo>
                    <a:pt x="79" y="233"/>
                  </a:lnTo>
                  <a:lnTo>
                    <a:pt x="7" y="357"/>
                  </a:lnTo>
                  <a:lnTo>
                    <a:pt x="0" y="401"/>
                  </a:lnTo>
                  <a:lnTo>
                    <a:pt x="36" y="482"/>
                  </a:lnTo>
                  <a:lnTo>
                    <a:pt x="115" y="518"/>
                  </a:lnTo>
                  <a:lnTo>
                    <a:pt x="218" y="561"/>
                  </a:lnTo>
                  <a:lnTo>
                    <a:pt x="299" y="583"/>
                  </a:lnTo>
                  <a:lnTo>
                    <a:pt x="335" y="620"/>
                  </a:lnTo>
                  <a:lnTo>
                    <a:pt x="313" y="671"/>
                  </a:lnTo>
                  <a:lnTo>
                    <a:pt x="255" y="730"/>
                  </a:lnTo>
                  <a:lnTo>
                    <a:pt x="182" y="737"/>
                  </a:lnTo>
                  <a:lnTo>
                    <a:pt x="131" y="714"/>
                  </a:lnTo>
                  <a:lnTo>
                    <a:pt x="101" y="737"/>
                  </a:lnTo>
                  <a:lnTo>
                    <a:pt x="108" y="766"/>
                  </a:lnTo>
                  <a:lnTo>
                    <a:pt x="167" y="787"/>
                  </a:lnTo>
                  <a:lnTo>
                    <a:pt x="255" y="787"/>
                  </a:lnTo>
                  <a:lnTo>
                    <a:pt x="335" y="766"/>
                  </a:lnTo>
                  <a:lnTo>
                    <a:pt x="379" y="737"/>
                  </a:lnTo>
                  <a:lnTo>
                    <a:pt x="408" y="685"/>
                  </a:lnTo>
                  <a:lnTo>
                    <a:pt x="423" y="627"/>
                  </a:lnTo>
                  <a:lnTo>
                    <a:pt x="387" y="575"/>
                  </a:lnTo>
                  <a:lnTo>
                    <a:pt x="299" y="539"/>
                  </a:lnTo>
                  <a:lnTo>
                    <a:pt x="196" y="510"/>
                  </a:lnTo>
                  <a:lnTo>
                    <a:pt x="108" y="460"/>
                  </a:lnTo>
                  <a:lnTo>
                    <a:pt x="87" y="415"/>
                  </a:lnTo>
                  <a:lnTo>
                    <a:pt x="101" y="336"/>
                  </a:lnTo>
                  <a:lnTo>
                    <a:pt x="167" y="233"/>
                  </a:lnTo>
                  <a:lnTo>
                    <a:pt x="248" y="174"/>
                  </a:lnTo>
                  <a:lnTo>
                    <a:pt x="372" y="131"/>
                  </a:lnTo>
                  <a:lnTo>
                    <a:pt x="475" y="109"/>
                  </a:lnTo>
                  <a:lnTo>
                    <a:pt x="475" y="50"/>
                  </a:lnTo>
                  <a:lnTo>
                    <a:pt x="475" y="21"/>
                  </a:lnTo>
                  <a:close/>
                </a:path>
              </a:pathLst>
            </a:custGeom>
            <a:grpFill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it-IT" sz="1600" b="1"/>
            </a:p>
          </p:txBody>
        </p:sp>
        <p:sp>
          <p:nvSpPr>
            <p:cNvPr id="53" name="Freeform 15">
              <a:extLst>
                <a:ext uri="{FF2B5EF4-FFF2-40B4-BE49-F238E27FC236}">
                  <a16:creationId xmlns:a16="http://schemas.microsoft.com/office/drawing/2014/main" id="{B57E004D-39A4-439F-AD0C-4CD093A431A7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11656556" y="5527171"/>
              <a:ext cx="239852" cy="428643"/>
            </a:xfrm>
            <a:custGeom>
              <a:avLst/>
              <a:gdLst>
                <a:gd name="T0" fmla="*/ 386 w 444"/>
                <a:gd name="T1" fmla="*/ 305 h 969"/>
                <a:gd name="T2" fmla="*/ 342 w 444"/>
                <a:gd name="T3" fmla="*/ 124 h 969"/>
                <a:gd name="T4" fmla="*/ 291 w 444"/>
                <a:gd name="T5" fmla="*/ 36 h 969"/>
                <a:gd name="T6" fmla="*/ 182 w 444"/>
                <a:gd name="T7" fmla="*/ 0 h 969"/>
                <a:gd name="T8" fmla="*/ 72 w 444"/>
                <a:gd name="T9" fmla="*/ 14 h 969"/>
                <a:gd name="T10" fmla="*/ 21 w 444"/>
                <a:gd name="T11" fmla="*/ 109 h 969"/>
                <a:gd name="T12" fmla="*/ 29 w 444"/>
                <a:gd name="T13" fmla="*/ 226 h 969"/>
                <a:gd name="T14" fmla="*/ 57 w 444"/>
                <a:gd name="T15" fmla="*/ 415 h 969"/>
                <a:gd name="T16" fmla="*/ 57 w 444"/>
                <a:gd name="T17" fmla="*/ 582 h 969"/>
                <a:gd name="T18" fmla="*/ 21 w 444"/>
                <a:gd name="T19" fmla="*/ 728 h 969"/>
                <a:gd name="T20" fmla="*/ 0 w 444"/>
                <a:gd name="T21" fmla="*/ 809 h 969"/>
                <a:gd name="T22" fmla="*/ 14 w 444"/>
                <a:gd name="T23" fmla="*/ 881 h 969"/>
                <a:gd name="T24" fmla="*/ 65 w 444"/>
                <a:gd name="T25" fmla="*/ 919 h 969"/>
                <a:gd name="T26" fmla="*/ 131 w 444"/>
                <a:gd name="T27" fmla="*/ 955 h 969"/>
                <a:gd name="T28" fmla="*/ 196 w 444"/>
                <a:gd name="T29" fmla="*/ 969 h 969"/>
                <a:gd name="T30" fmla="*/ 277 w 444"/>
                <a:gd name="T31" fmla="*/ 969 h 969"/>
                <a:gd name="T32" fmla="*/ 372 w 444"/>
                <a:gd name="T33" fmla="*/ 896 h 969"/>
                <a:gd name="T34" fmla="*/ 444 w 444"/>
                <a:gd name="T35" fmla="*/ 743 h 969"/>
                <a:gd name="T36" fmla="*/ 437 w 444"/>
                <a:gd name="T37" fmla="*/ 604 h 969"/>
                <a:gd name="T38" fmla="*/ 394 w 444"/>
                <a:gd name="T39" fmla="*/ 444 h 969"/>
                <a:gd name="T40" fmla="*/ 386 w 444"/>
                <a:gd name="T41" fmla="*/ 305 h 9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444" h="969">
                  <a:moveTo>
                    <a:pt x="386" y="305"/>
                  </a:moveTo>
                  <a:lnTo>
                    <a:pt x="342" y="124"/>
                  </a:lnTo>
                  <a:lnTo>
                    <a:pt x="291" y="36"/>
                  </a:lnTo>
                  <a:lnTo>
                    <a:pt x="182" y="0"/>
                  </a:lnTo>
                  <a:lnTo>
                    <a:pt x="72" y="14"/>
                  </a:lnTo>
                  <a:lnTo>
                    <a:pt x="21" y="109"/>
                  </a:lnTo>
                  <a:lnTo>
                    <a:pt x="29" y="226"/>
                  </a:lnTo>
                  <a:lnTo>
                    <a:pt x="57" y="415"/>
                  </a:lnTo>
                  <a:lnTo>
                    <a:pt x="57" y="582"/>
                  </a:lnTo>
                  <a:lnTo>
                    <a:pt x="21" y="728"/>
                  </a:lnTo>
                  <a:lnTo>
                    <a:pt x="0" y="809"/>
                  </a:lnTo>
                  <a:lnTo>
                    <a:pt x="14" y="881"/>
                  </a:lnTo>
                  <a:lnTo>
                    <a:pt x="65" y="919"/>
                  </a:lnTo>
                  <a:lnTo>
                    <a:pt x="131" y="955"/>
                  </a:lnTo>
                  <a:lnTo>
                    <a:pt x="196" y="969"/>
                  </a:lnTo>
                  <a:lnTo>
                    <a:pt x="277" y="969"/>
                  </a:lnTo>
                  <a:lnTo>
                    <a:pt x="372" y="896"/>
                  </a:lnTo>
                  <a:lnTo>
                    <a:pt x="444" y="743"/>
                  </a:lnTo>
                  <a:lnTo>
                    <a:pt x="437" y="604"/>
                  </a:lnTo>
                  <a:lnTo>
                    <a:pt x="394" y="444"/>
                  </a:lnTo>
                  <a:lnTo>
                    <a:pt x="386" y="305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it-IT" sz="1600" b="1"/>
            </a:p>
          </p:txBody>
        </p:sp>
        <p:sp>
          <p:nvSpPr>
            <p:cNvPr id="54" name="Freeform 16">
              <a:extLst>
                <a:ext uri="{FF2B5EF4-FFF2-40B4-BE49-F238E27FC236}">
                  <a16:creationId xmlns:a16="http://schemas.microsoft.com/office/drawing/2014/main" id="{B067A621-0772-4DE5-AD83-8E902746B9A1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11786206" y="5874863"/>
              <a:ext cx="181509" cy="621068"/>
            </a:xfrm>
            <a:custGeom>
              <a:avLst/>
              <a:gdLst>
                <a:gd name="T0" fmla="*/ 322 w 338"/>
                <a:gd name="T1" fmla="*/ 22 h 1402"/>
                <a:gd name="T2" fmla="*/ 235 w 338"/>
                <a:gd name="T3" fmla="*/ 0 h 1402"/>
                <a:gd name="T4" fmla="*/ 183 w 338"/>
                <a:gd name="T5" fmla="*/ 22 h 1402"/>
                <a:gd name="T6" fmla="*/ 162 w 338"/>
                <a:gd name="T7" fmla="*/ 94 h 1402"/>
                <a:gd name="T8" fmla="*/ 183 w 338"/>
                <a:gd name="T9" fmla="*/ 495 h 1402"/>
                <a:gd name="T10" fmla="*/ 183 w 338"/>
                <a:gd name="T11" fmla="*/ 591 h 1402"/>
                <a:gd name="T12" fmla="*/ 154 w 338"/>
                <a:gd name="T13" fmla="*/ 767 h 1402"/>
                <a:gd name="T14" fmla="*/ 147 w 338"/>
                <a:gd name="T15" fmla="*/ 970 h 1402"/>
                <a:gd name="T16" fmla="*/ 162 w 338"/>
                <a:gd name="T17" fmla="*/ 1073 h 1402"/>
                <a:gd name="T18" fmla="*/ 147 w 338"/>
                <a:gd name="T19" fmla="*/ 1130 h 1402"/>
                <a:gd name="T20" fmla="*/ 45 w 338"/>
                <a:gd name="T21" fmla="*/ 1218 h 1402"/>
                <a:gd name="T22" fmla="*/ 0 w 338"/>
                <a:gd name="T23" fmla="*/ 1328 h 1402"/>
                <a:gd name="T24" fmla="*/ 9 w 338"/>
                <a:gd name="T25" fmla="*/ 1364 h 1402"/>
                <a:gd name="T26" fmla="*/ 88 w 338"/>
                <a:gd name="T27" fmla="*/ 1402 h 1402"/>
                <a:gd name="T28" fmla="*/ 110 w 338"/>
                <a:gd name="T29" fmla="*/ 1386 h 1402"/>
                <a:gd name="T30" fmla="*/ 118 w 338"/>
                <a:gd name="T31" fmla="*/ 1321 h 1402"/>
                <a:gd name="T32" fmla="*/ 140 w 338"/>
                <a:gd name="T33" fmla="*/ 1226 h 1402"/>
                <a:gd name="T34" fmla="*/ 176 w 338"/>
                <a:gd name="T35" fmla="*/ 1182 h 1402"/>
                <a:gd name="T36" fmla="*/ 219 w 338"/>
                <a:gd name="T37" fmla="*/ 1153 h 1402"/>
                <a:gd name="T38" fmla="*/ 257 w 338"/>
                <a:gd name="T39" fmla="*/ 1116 h 1402"/>
                <a:gd name="T40" fmla="*/ 264 w 338"/>
                <a:gd name="T41" fmla="*/ 1087 h 1402"/>
                <a:gd name="T42" fmla="*/ 242 w 338"/>
                <a:gd name="T43" fmla="*/ 1051 h 1402"/>
                <a:gd name="T44" fmla="*/ 219 w 338"/>
                <a:gd name="T45" fmla="*/ 1029 h 1402"/>
                <a:gd name="T46" fmla="*/ 205 w 338"/>
                <a:gd name="T47" fmla="*/ 941 h 1402"/>
                <a:gd name="T48" fmla="*/ 219 w 338"/>
                <a:gd name="T49" fmla="*/ 758 h 1402"/>
                <a:gd name="T50" fmla="*/ 271 w 338"/>
                <a:gd name="T51" fmla="*/ 547 h 1402"/>
                <a:gd name="T52" fmla="*/ 322 w 338"/>
                <a:gd name="T53" fmla="*/ 378 h 1402"/>
                <a:gd name="T54" fmla="*/ 338 w 338"/>
                <a:gd name="T55" fmla="*/ 175 h 1402"/>
                <a:gd name="T56" fmla="*/ 322 w 338"/>
                <a:gd name="T57" fmla="*/ 22 h 14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338" h="1402">
                  <a:moveTo>
                    <a:pt x="322" y="22"/>
                  </a:moveTo>
                  <a:lnTo>
                    <a:pt x="235" y="0"/>
                  </a:lnTo>
                  <a:lnTo>
                    <a:pt x="183" y="22"/>
                  </a:lnTo>
                  <a:lnTo>
                    <a:pt x="162" y="94"/>
                  </a:lnTo>
                  <a:lnTo>
                    <a:pt x="183" y="495"/>
                  </a:lnTo>
                  <a:lnTo>
                    <a:pt x="183" y="591"/>
                  </a:lnTo>
                  <a:lnTo>
                    <a:pt x="154" y="767"/>
                  </a:lnTo>
                  <a:lnTo>
                    <a:pt x="147" y="970"/>
                  </a:lnTo>
                  <a:lnTo>
                    <a:pt x="162" y="1073"/>
                  </a:lnTo>
                  <a:lnTo>
                    <a:pt x="147" y="1130"/>
                  </a:lnTo>
                  <a:lnTo>
                    <a:pt x="45" y="1218"/>
                  </a:lnTo>
                  <a:lnTo>
                    <a:pt x="0" y="1328"/>
                  </a:lnTo>
                  <a:lnTo>
                    <a:pt x="9" y="1364"/>
                  </a:lnTo>
                  <a:lnTo>
                    <a:pt x="88" y="1402"/>
                  </a:lnTo>
                  <a:lnTo>
                    <a:pt x="110" y="1386"/>
                  </a:lnTo>
                  <a:lnTo>
                    <a:pt x="118" y="1321"/>
                  </a:lnTo>
                  <a:lnTo>
                    <a:pt x="140" y="1226"/>
                  </a:lnTo>
                  <a:lnTo>
                    <a:pt x="176" y="1182"/>
                  </a:lnTo>
                  <a:lnTo>
                    <a:pt x="219" y="1153"/>
                  </a:lnTo>
                  <a:lnTo>
                    <a:pt x="257" y="1116"/>
                  </a:lnTo>
                  <a:lnTo>
                    <a:pt x="264" y="1087"/>
                  </a:lnTo>
                  <a:lnTo>
                    <a:pt x="242" y="1051"/>
                  </a:lnTo>
                  <a:lnTo>
                    <a:pt x="219" y="1029"/>
                  </a:lnTo>
                  <a:lnTo>
                    <a:pt x="205" y="941"/>
                  </a:lnTo>
                  <a:lnTo>
                    <a:pt x="219" y="758"/>
                  </a:lnTo>
                  <a:lnTo>
                    <a:pt x="271" y="547"/>
                  </a:lnTo>
                  <a:lnTo>
                    <a:pt x="322" y="378"/>
                  </a:lnTo>
                  <a:lnTo>
                    <a:pt x="338" y="175"/>
                  </a:lnTo>
                  <a:lnTo>
                    <a:pt x="322" y="22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it-IT" sz="1600" b="1"/>
            </a:p>
          </p:txBody>
        </p:sp>
        <p:sp>
          <p:nvSpPr>
            <p:cNvPr id="55" name="Freeform 17">
              <a:extLst>
                <a:ext uri="{FF2B5EF4-FFF2-40B4-BE49-F238E27FC236}">
                  <a16:creationId xmlns:a16="http://schemas.microsoft.com/office/drawing/2014/main" id="{6266A2B1-00DC-4E13-95AC-D873191B1C9A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11470185" y="5874863"/>
              <a:ext cx="299815" cy="522865"/>
            </a:xfrm>
            <a:custGeom>
              <a:avLst/>
              <a:gdLst>
                <a:gd name="T0" fmla="*/ 182 w 555"/>
                <a:gd name="T1" fmla="*/ 175 h 1182"/>
                <a:gd name="T2" fmla="*/ 168 w 555"/>
                <a:gd name="T3" fmla="*/ 58 h 1182"/>
                <a:gd name="T4" fmla="*/ 103 w 555"/>
                <a:gd name="T5" fmla="*/ 0 h 1182"/>
                <a:gd name="T6" fmla="*/ 8 w 555"/>
                <a:gd name="T7" fmla="*/ 8 h 1182"/>
                <a:gd name="T8" fmla="*/ 0 w 555"/>
                <a:gd name="T9" fmla="*/ 58 h 1182"/>
                <a:gd name="T10" fmla="*/ 8 w 555"/>
                <a:gd name="T11" fmla="*/ 168 h 1182"/>
                <a:gd name="T12" fmla="*/ 58 w 555"/>
                <a:gd name="T13" fmla="*/ 335 h 1182"/>
                <a:gd name="T14" fmla="*/ 96 w 555"/>
                <a:gd name="T15" fmla="*/ 459 h 1182"/>
                <a:gd name="T16" fmla="*/ 139 w 555"/>
                <a:gd name="T17" fmla="*/ 627 h 1182"/>
                <a:gd name="T18" fmla="*/ 153 w 555"/>
                <a:gd name="T19" fmla="*/ 772 h 1182"/>
                <a:gd name="T20" fmla="*/ 153 w 555"/>
                <a:gd name="T21" fmla="*/ 889 h 1182"/>
                <a:gd name="T22" fmla="*/ 132 w 555"/>
                <a:gd name="T23" fmla="*/ 977 h 1182"/>
                <a:gd name="T24" fmla="*/ 110 w 555"/>
                <a:gd name="T25" fmla="*/ 1006 h 1182"/>
                <a:gd name="T26" fmla="*/ 110 w 555"/>
                <a:gd name="T27" fmla="*/ 1035 h 1182"/>
                <a:gd name="T28" fmla="*/ 139 w 555"/>
                <a:gd name="T29" fmla="*/ 1080 h 1182"/>
                <a:gd name="T30" fmla="*/ 189 w 555"/>
                <a:gd name="T31" fmla="*/ 1094 h 1182"/>
                <a:gd name="T32" fmla="*/ 270 w 555"/>
                <a:gd name="T33" fmla="*/ 1094 h 1182"/>
                <a:gd name="T34" fmla="*/ 416 w 555"/>
                <a:gd name="T35" fmla="*/ 1130 h 1182"/>
                <a:gd name="T36" fmla="*/ 459 w 555"/>
                <a:gd name="T37" fmla="*/ 1182 h 1182"/>
                <a:gd name="T38" fmla="*/ 526 w 555"/>
                <a:gd name="T39" fmla="*/ 1152 h 1182"/>
                <a:gd name="T40" fmla="*/ 555 w 555"/>
                <a:gd name="T41" fmla="*/ 1080 h 1182"/>
                <a:gd name="T42" fmla="*/ 526 w 555"/>
                <a:gd name="T43" fmla="*/ 1051 h 1182"/>
                <a:gd name="T44" fmla="*/ 402 w 555"/>
                <a:gd name="T45" fmla="*/ 1035 h 1182"/>
                <a:gd name="T46" fmla="*/ 263 w 555"/>
                <a:gd name="T47" fmla="*/ 1035 h 1182"/>
                <a:gd name="T48" fmla="*/ 204 w 555"/>
                <a:gd name="T49" fmla="*/ 1028 h 1182"/>
                <a:gd name="T50" fmla="*/ 189 w 555"/>
                <a:gd name="T51" fmla="*/ 985 h 1182"/>
                <a:gd name="T52" fmla="*/ 204 w 555"/>
                <a:gd name="T53" fmla="*/ 904 h 1182"/>
                <a:gd name="T54" fmla="*/ 213 w 555"/>
                <a:gd name="T55" fmla="*/ 765 h 1182"/>
                <a:gd name="T56" fmla="*/ 197 w 555"/>
                <a:gd name="T57" fmla="*/ 612 h 1182"/>
                <a:gd name="T58" fmla="*/ 175 w 555"/>
                <a:gd name="T59" fmla="*/ 409 h 1182"/>
                <a:gd name="T60" fmla="*/ 182 w 555"/>
                <a:gd name="T61" fmla="*/ 233 h 1182"/>
                <a:gd name="T62" fmla="*/ 182 w 555"/>
                <a:gd name="T63" fmla="*/ 175 h 1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555" h="1182">
                  <a:moveTo>
                    <a:pt x="182" y="175"/>
                  </a:moveTo>
                  <a:lnTo>
                    <a:pt x="168" y="58"/>
                  </a:lnTo>
                  <a:lnTo>
                    <a:pt x="103" y="0"/>
                  </a:lnTo>
                  <a:lnTo>
                    <a:pt x="8" y="8"/>
                  </a:lnTo>
                  <a:lnTo>
                    <a:pt x="0" y="58"/>
                  </a:lnTo>
                  <a:lnTo>
                    <a:pt x="8" y="168"/>
                  </a:lnTo>
                  <a:lnTo>
                    <a:pt x="58" y="335"/>
                  </a:lnTo>
                  <a:lnTo>
                    <a:pt x="96" y="459"/>
                  </a:lnTo>
                  <a:lnTo>
                    <a:pt x="139" y="627"/>
                  </a:lnTo>
                  <a:lnTo>
                    <a:pt x="153" y="772"/>
                  </a:lnTo>
                  <a:lnTo>
                    <a:pt x="153" y="889"/>
                  </a:lnTo>
                  <a:lnTo>
                    <a:pt x="132" y="977"/>
                  </a:lnTo>
                  <a:lnTo>
                    <a:pt x="110" y="1006"/>
                  </a:lnTo>
                  <a:lnTo>
                    <a:pt x="110" y="1035"/>
                  </a:lnTo>
                  <a:lnTo>
                    <a:pt x="139" y="1080"/>
                  </a:lnTo>
                  <a:lnTo>
                    <a:pt x="189" y="1094"/>
                  </a:lnTo>
                  <a:lnTo>
                    <a:pt x="270" y="1094"/>
                  </a:lnTo>
                  <a:lnTo>
                    <a:pt x="416" y="1130"/>
                  </a:lnTo>
                  <a:lnTo>
                    <a:pt x="459" y="1182"/>
                  </a:lnTo>
                  <a:lnTo>
                    <a:pt x="526" y="1152"/>
                  </a:lnTo>
                  <a:lnTo>
                    <a:pt x="555" y="1080"/>
                  </a:lnTo>
                  <a:lnTo>
                    <a:pt x="526" y="1051"/>
                  </a:lnTo>
                  <a:lnTo>
                    <a:pt x="402" y="1035"/>
                  </a:lnTo>
                  <a:lnTo>
                    <a:pt x="263" y="1035"/>
                  </a:lnTo>
                  <a:lnTo>
                    <a:pt x="204" y="1028"/>
                  </a:lnTo>
                  <a:lnTo>
                    <a:pt x="189" y="985"/>
                  </a:lnTo>
                  <a:lnTo>
                    <a:pt x="204" y="904"/>
                  </a:lnTo>
                  <a:lnTo>
                    <a:pt x="213" y="765"/>
                  </a:lnTo>
                  <a:lnTo>
                    <a:pt x="197" y="612"/>
                  </a:lnTo>
                  <a:lnTo>
                    <a:pt x="175" y="409"/>
                  </a:lnTo>
                  <a:lnTo>
                    <a:pt x="182" y="233"/>
                  </a:lnTo>
                  <a:lnTo>
                    <a:pt x="182" y="175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it-IT" sz="1600" b="1"/>
            </a:p>
          </p:txBody>
        </p:sp>
      </p:grpSp>
      <p:sp>
        <p:nvSpPr>
          <p:cNvPr id="56" name="Fumetto: ovale 60">
            <a:extLst>
              <a:ext uri="{FF2B5EF4-FFF2-40B4-BE49-F238E27FC236}">
                <a16:creationId xmlns:a16="http://schemas.microsoft.com/office/drawing/2014/main" id="{2BB19254-A7BB-42B2-A0B4-F0986F14888B}"/>
              </a:ext>
            </a:extLst>
          </p:cNvPr>
          <p:cNvSpPr/>
          <p:nvPr/>
        </p:nvSpPr>
        <p:spPr>
          <a:xfrm flipH="1">
            <a:off x="1440656" y="2684463"/>
            <a:ext cx="3119438" cy="3119438"/>
          </a:xfrm>
          <a:prstGeom prst="wedgeEllipseCallout">
            <a:avLst>
              <a:gd name="adj1" fmla="val 65367"/>
              <a:gd name="adj2" fmla="val 30328"/>
            </a:avLst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indent="126365"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dirty="0">
                <a:solidFill>
                  <a:schemeClr val="bg1"/>
                </a:solidFill>
              </a:rPr>
              <a:t>Elaborando i dati della traccia con riferimento al caso b), si desume che la «k» varia con la legge in figura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ttangolo 7"/>
              <p:cNvSpPr/>
              <p:nvPr/>
            </p:nvSpPr>
            <p:spPr>
              <a:xfrm>
                <a:off x="146490" y="977294"/>
                <a:ext cx="6096000" cy="1696875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b="0" i="1" smtClean="0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𝑘</m:t>
                      </m:r>
                      <m:d>
                        <m:dPr>
                          <m:ctrlPr>
                            <a:rPr lang="it-IT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it-IT" sz="1800" b="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𝑇</m:t>
                          </m:r>
                        </m:e>
                      </m:d>
                      <m:r>
                        <a:rPr lang="it-IT" sz="1800" b="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sSub>
                        <m:sSubPr>
                          <m:ctrlPr>
                            <a:rPr lang="it-IT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it-IT" sz="1800" b="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it-IT" sz="1800" b="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0</m:t>
                          </m:r>
                        </m:sub>
                      </m:sSub>
                      <m:d>
                        <m:dPr>
                          <m:ctrlPr>
                            <a:rPr lang="it-IT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it-IT" sz="1800" b="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1+</m:t>
                          </m:r>
                          <m:r>
                            <m:rPr>
                              <m:nor/>
                            </m:rPr>
                            <a:rPr lang="it-IT" i="1" dirty="0" smtClean="0">
                              <a:solidFill>
                                <a:schemeClr val="tx1"/>
                              </a:solidFill>
                              <a:latin typeface="+mj-lt"/>
                              <a:cs typeface="Calibri" pitchFamily="34" charset="0"/>
                              <a:sym typeface="Symbol" panose="05050102010706020507" pitchFamily="18" charset="2"/>
                            </a:rPr>
                            <m:t></m:t>
                          </m:r>
                          <m:d>
                            <m:dPr>
                              <m:ctrlPr>
                                <a:rPr lang="it-IT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it-IT" sz="1800" b="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𝑇</m:t>
                              </m:r>
                              <m:r>
                                <a:rPr lang="it-IT" sz="1800" b="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it-IT" sz="18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it-IT" sz="1800" b="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a:rPr lang="it-IT" sz="1800" b="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0</m:t>
                                  </m:r>
                                </m:sub>
                              </m:sSub>
                            </m:e>
                          </m:d>
                        </m:e>
                      </m:d>
                    </m:oMath>
                  </m:oMathPara>
                </a14:m>
                <a:endParaRPr lang="it-IT" sz="1800" dirty="0">
                  <a:effectLst/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sz="1800" b="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𝑘</m:t>
                      </m:r>
                      <m:d>
                        <m:dPr>
                          <m:ctrlPr>
                            <a:rPr lang="it-IT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it-IT" sz="1800" b="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𝑇</m:t>
                          </m:r>
                        </m:e>
                      </m:d>
                      <m:r>
                        <a:rPr lang="it-IT" sz="1800" b="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=0.4 </m:t>
                      </m:r>
                      <m:d>
                        <m:dPr>
                          <m:ctrlPr>
                            <a:rPr lang="it-IT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it-IT" sz="1800" b="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1−</m:t>
                          </m:r>
                          <m:f>
                            <m:fPr>
                              <m:ctrlPr>
                                <a:rPr lang="it-IT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it-IT" sz="1800" b="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it-IT" sz="1800" b="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400</m:t>
                              </m:r>
                            </m:den>
                          </m:f>
                          <m:d>
                            <m:dPr>
                              <m:ctrlPr>
                                <a:rPr lang="it-IT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it-IT" sz="1800" b="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𝑇</m:t>
                              </m:r>
                              <m:r>
                                <a:rPr lang="it-IT" sz="1800" b="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−440</m:t>
                              </m:r>
                            </m:e>
                          </m:d>
                        </m:e>
                      </m:d>
                    </m:oMath>
                  </m:oMathPara>
                </a14:m>
                <a:endParaRPr lang="it-IT" sz="1800" dirty="0">
                  <a:effectLst/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sz="1800" b="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𝑘</m:t>
                      </m:r>
                      <m:d>
                        <m:dPr>
                          <m:ctrlPr>
                            <a:rPr lang="it-IT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it-IT" sz="1800" b="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𝑇</m:t>
                          </m:r>
                        </m:e>
                      </m:d>
                      <m:r>
                        <a:rPr lang="it-IT" sz="1800" b="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=0.84−0.001</m:t>
                      </m:r>
                      <m:r>
                        <a:rPr lang="it-IT" sz="1800" b="0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it-IT" sz="1800" b="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𝑇</m:t>
                      </m:r>
                    </m:oMath>
                  </m:oMathPara>
                </a14:m>
                <a:endParaRPr lang="it-IT" sz="1800" dirty="0">
                  <a:effectLst/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8" name="Rettangolo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6490" y="977294"/>
                <a:ext cx="6096000" cy="169687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8" name="CasellaDiTesto 57"/>
          <p:cNvSpPr txBox="1"/>
          <p:nvPr/>
        </p:nvSpPr>
        <p:spPr>
          <a:xfrm>
            <a:off x="5154029" y="3860931"/>
            <a:ext cx="536633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dirty="0" smtClean="0"/>
              <a:t>Nel caso in cui occorra considerare la conducibilità termica variabile con la temperatura, la costanza del flusso in condizioni stazionarie richiede che:</a:t>
            </a:r>
            <a:endParaRPr lang="it-IT" dirty="0"/>
          </a:p>
        </p:txBody>
      </p:sp>
      <p:graphicFrame>
        <p:nvGraphicFramePr>
          <p:cNvPr id="59" name="Oggetto 7">
            <a:extLst>
              <a:ext uri="{FF2B5EF4-FFF2-40B4-BE49-F238E27FC236}">
                <a16:creationId xmlns:a16="http://schemas.microsoft.com/office/drawing/2014/main" id="{398F4B71-2BFF-4CA2-B24D-CAAC9C260CA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89583580"/>
              </p:ext>
            </p:extLst>
          </p:nvPr>
        </p:nvGraphicFramePr>
        <p:xfrm>
          <a:off x="6380096" y="4728594"/>
          <a:ext cx="2835275" cy="715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6" name="Equation" r:id="rId7" imgW="1548728" imgH="393529" progId="Equation.DSMT4">
                  <p:embed/>
                </p:oleObj>
              </mc:Choice>
              <mc:Fallback>
                <p:oleObj name="Equation" r:id="rId7" imgW="1548728" imgH="393529" progId="Equation.DSMT4">
                  <p:embed/>
                  <p:pic>
                    <p:nvPicPr>
                      <p:cNvPr id="15365" name="Oggetto 7">
                        <a:extLst>
                          <a:ext uri="{FF2B5EF4-FFF2-40B4-BE49-F238E27FC236}">
                            <a16:creationId xmlns:a16="http://schemas.microsoft.com/office/drawing/2014/main" id="{398F4B71-2BFF-4CA2-B24D-CAAC9C260CA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80096" y="4728594"/>
                        <a:ext cx="2835275" cy="715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0" name="CasellaDiTesto 59"/>
          <p:cNvSpPr txBox="1"/>
          <p:nvPr/>
        </p:nvSpPr>
        <p:spPr>
          <a:xfrm>
            <a:off x="5154029" y="5537830"/>
            <a:ext cx="53663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dirty="0" smtClean="0"/>
              <a:t>Se k(T) cresce con la temperatura, la derivata deve decrescere e viceversa.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622056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/>
      <p:bldP spid="6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CasellaDiTesto 3">
            <a:extLst>
              <a:ext uri="{FF2B5EF4-FFF2-40B4-BE49-F238E27FC236}">
                <a16:creationId xmlns:a16="http://schemas.microsoft.com/office/drawing/2014/main" id="{FD3B93A8-C4E0-4ABE-ACF0-B8E2F0E8A1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2113" y="-92075"/>
            <a:ext cx="673735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it-IT" altLang="it-IT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Conducibilità termica k=k(T), decrescente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it-IT" altLang="it-IT" sz="2400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Esercizio </a:t>
            </a:r>
            <a:r>
              <a:rPr lang="it-IT" altLang="it-IT" sz="2400" i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1 - b</a:t>
            </a:r>
            <a:endParaRPr lang="it-IT" altLang="it-IT" sz="2400" i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992A471F-5580-40CD-88FF-6C8BACAB232C}"/>
              </a:ext>
            </a:extLst>
          </p:cNvPr>
          <p:cNvSpPr txBox="1"/>
          <p:nvPr/>
        </p:nvSpPr>
        <p:spPr>
          <a:xfrm>
            <a:off x="0" y="6416675"/>
            <a:ext cx="9120188" cy="260350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100">
                <a:solidFill>
                  <a:schemeClr val="bg1">
                    <a:lumMod val="65000"/>
                  </a:schemeClr>
                </a:solidFill>
                <a:latin typeface="+mn-lt"/>
              </a:rPr>
              <a:t>ESERCITAZIONE n°2                                                                                           TRASMISSIONE DEL CALORE</a:t>
            </a:r>
          </a:p>
        </p:txBody>
      </p:sp>
      <p:sp>
        <p:nvSpPr>
          <p:cNvPr id="15364" name="Rectangle 2">
            <a:extLst>
              <a:ext uri="{FF2B5EF4-FFF2-40B4-BE49-F238E27FC236}">
                <a16:creationId xmlns:a16="http://schemas.microsoft.com/office/drawing/2014/main" id="{909FB5E4-F045-4D2D-8D22-B33E7ADBE2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it-IT" altLang="it-IT" sz="1800"/>
          </a:p>
        </p:txBody>
      </p:sp>
      <p:graphicFrame>
        <p:nvGraphicFramePr>
          <p:cNvPr id="15365" name="Oggetto 7">
            <a:extLst>
              <a:ext uri="{FF2B5EF4-FFF2-40B4-BE49-F238E27FC236}">
                <a16:creationId xmlns:a16="http://schemas.microsoft.com/office/drawing/2014/main" id="{398F4B71-2BFF-4CA2-B24D-CAAC9C260CA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00025" y="1082675"/>
          <a:ext cx="2835275" cy="715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90" name="Equation" r:id="rId3" imgW="1548728" imgH="393529" progId="Equation.DSMT4">
                  <p:embed/>
                </p:oleObj>
              </mc:Choice>
              <mc:Fallback>
                <p:oleObj name="Equation" r:id="rId3" imgW="1548728" imgH="393529" progId="Equation.DSMT4">
                  <p:embed/>
                  <p:pic>
                    <p:nvPicPr>
                      <p:cNvPr id="15365" name="Oggetto 7">
                        <a:extLst>
                          <a:ext uri="{FF2B5EF4-FFF2-40B4-BE49-F238E27FC236}">
                            <a16:creationId xmlns:a16="http://schemas.microsoft.com/office/drawing/2014/main" id="{398F4B71-2BFF-4CA2-B24D-CAAC9C260CA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0025" y="1082675"/>
                        <a:ext cx="2835275" cy="715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6" name="Rectangle 4">
            <a:extLst>
              <a:ext uri="{FF2B5EF4-FFF2-40B4-BE49-F238E27FC236}">
                <a16:creationId xmlns:a16="http://schemas.microsoft.com/office/drawing/2014/main" id="{D6F6E03A-BBCB-4E18-86F1-5FD6289249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it-IT" altLang="it-IT" sz="1800"/>
          </a:p>
        </p:txBody>
      </p:sp>
      <p:sp>
        <p:nvSpPr>
          <p:cNvPr id="15367" name="Rectangle 6">
            <a:extLst>
              <a:ext uri="{FF2B5EF4-FFF2-40B4-BE49-F238E27FC236}">
                <a16:creationId xmlns:a16="http://schemas.microsoft.com/office/drawing/2014/main" id="{29AF1A3C-787C-4B34-9DDA-C9A14064FA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it-IT" altLang="it-IT" sz="1800"/>
          </a:p>
        </p:txBody>
      </p:sp>
      <p:graphicFrame>
        <p:nvGraphicFramePr>
          <p:cNvPr id="12" name="Oggetto 11">
            <a:extLst>
              <a:ext uri="{FF2B5EF4-FFF2-40B4-BE49-F238E27FC236}">
                <a16:creationId xmlns:a16="http://schemas.microsoft.com/office/drawing/2014/main" id="{021BFE58-2F4C-4FBC-B84E-C191C0625B0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754438" y="5059363"/>
          <a:ext cx="5662612" cy="1128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91" name="Equation" r:id="rId5" imgW="2997200" imgH="596900" progId="Equation.DSMT4">
                  <p:embed/>
                </p:oleObj>
              </mc:Choice>
              <mc:Fallback>
                <p:oleObj name="Equation" r:id="rId5" imgW="2997200" imgH="596900" progId="Equation.DSMT4">
                  <p:embed/>
                  <p:pic>
                    <p:nvPicPr>
                      <p:cNvPr id="12" name="Oggetto 11">
                        <a:extLst>
                          <a:ext uri="{FF2B5EF4-FFF2-40B4-BE49-F238E27FC236}">
                            <a16:creationId xmlns:a16="http://schemas.microsoft.com/office/drawing/2014/main" id="{021BFE58-2F4C-4FBC-B84E-C191C0625B0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54438" y="5059363"/>
                        <a:ext cx="5662612" cy="1128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9" name="Rectangle 8">
            <a:extLst>
              <a:ext uri="{FF2B5EF4-FFF2-40B4-BE49-F238E27FC236}">
                <a16:creationId xmlns:a16="http://schemas.microsoft.com/office/drawing/2014/main" id="{C18D5C45-ECDA-47C6-A536-676CDF4631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it-IT" altLang="it-IT" sz="1800"/>
          </a:p>
        </p:txBody>
      </p:sp>
      <p:sp>
        <p:nvSpPr>
          <p:cNvPr id="15370" name="Rectangle 10">
            <a:extLst>
              <a:ext uri="{FF2B5EF4-FFF2-40B4-BE49-F238E27FC236}">
                <a16:creationId xmlns:a16="http://schemas.microsoft.com/office/drawing/2014/main" id="{C1632384-E37B-4F2A-BF03-166654EA36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it-IT" altLang="it-IT" sz="1800"/>
          </a:p>
        </p:txBody>
      </p:sp>
      <p:sp>
        <p:nvSpPr>
          <p:cNvPr id="15371" name="Rectangle 12">
            <a:extLst>
              <a:ext uri="{FF2B5EF4-FFF2-40B4-BE49-F238E27FC236}">
                <a16:creationId xmlns:a16="http://schemas.microsoft.com/office/drawing/2014/main" id="{6015A4B9-53B6-4C99-9B47-C669CD2461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it-IT" altLang="it-IT" sz="1800"/>
          </a:p>
        </p:txBody>
      </p:sp>
      <p:sp>
        <p:nvSpPr>
          <p:cNvPr id="15372" name="Rectangle 14">
            <a:extLst>
              <a:ext uri="{FF2B5EF4-FFF2-40B4-BE49-F238E27FC236}">
                <a16:creationId xmlns:a16="http://schemas.microsoft.com/office/drawing/2014/main" id="{9E28589C-8941-4362-8849-CB6DAB9B8C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it-IT" altLang="it-IT" sz="1800"/>
          </a:p>
        </p:txBody>
      </p:sp>
      <p:sp>
        <p:nvSpPr>
          <p:cNvPr id="21" name="Freccia in giù 20">
            <a:extLst>
              <a:ext uri="{FF2B5EF4-FFF2-40B4-BE49-F238E27FC236}">
                <a16:creationId xmlns:a16="http://schemas.microsoft.com/office/drawing/2014/main" id="{F7EBBBC0-9C8F-424E-B18E-28E4C458042C}"/>
              </a:ext>
            </a:extLst>
          </p:cNvPr>
          <p:cNvSpPr/>
          <p:nvPr/>
        </p:nvSpPr>
        <p:spPr>
          <a:xfrm>
            <a:off x="4454525" y="1855788"/>
            <a:ext cx="254000" cy="503237"/>
          </a:xfrm>
          <a:prstGeom prst="downArrow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15374" name="Rectangle 41">
            <a:extLst>
              <a:ext uri="{FF2B5EF4-FFF2-40B4-BE49-F238E27FC236}">
                <a16:creationId xmlns:a16="http://schemas.microsoft.com/office/drawing/2014/main" id="{45D7A4B4-36F6-4DAB-9186-C37DA9ABB1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it-IT" altLang="it-IT" sz="1800"/>
          </a:p>
        </p:txBody>
      </p:sp>
      <p:sp>
        <p:nvSpPr>
          <p:cNvPr id="15375" name="Rectangle 52">
            <a:extLst>
              <a:ext uri="{FF2B5EF4-FFF2-40B4-BE49-F238E27FC236}">
                <a16:creationId xmlns:a16="http://schemas.microsoft.com/office/drawing/2014/main" id="{A71B0ED3-CAD3-4E3F-AFA5-22206C5B25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it-IT" altLang="it-IT" sz="1800"/>
          </a:p>
        </p:txBody>
      </p:sp>
      <p:sp>
        <p:nvSpPr>
          <p:cNvPr id="15376" name="Rectangle 54">
            <a:extLst>
              <a:ext uri="{FF2B5EF4-FFF2-40B4-BE49-F238E27FC236}">
                <a16:creationId xmlns:a16="http://schemas.microsoft.com/office/drawing/2014/main" id="{7C7F92C3-6F8E-4997-A333-FCA780C96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it-IT" altLang="it-IT" sz="1800"/>
          </a:p>
        </p:txBody>
      </p:sp>
      <p:sp>
        <p:nvSpPr>
          <p:cNvPr id="15377" name="Rectangle 56">
            <a:extLst>
              <a:ext uri="{FF2B5EF4-FFF2-40B4-BE49-F238E27FC236}">
                <a16:creationId xmlns:a16="http://schemas.microsoft.com/office/drawing/2014/main" id="{D28EE187-4E3A-4ABB-8C8D-B6E5C38B96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it-IT" altLang="it-IT" sz="1800"/>
          </a:p>
        </p:txBody>
      </p:sp>
      <p:sp>
        <p:nvSpPr>
          <p:cNvPr id="15378" name="Rectangle 58">
            <a:extLst>
              <a:ext uri="{FF2B5EF4-FFF2-40B4-BE49-F238E27FC236}">
                <a16:creationId xmlns:a16="http://schemas.microsoft.com/office/drawing/2014/main" id="{232A73E3-991A-4C0E-A818-12C104CC6A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it-IT" altLang="it-IT" sz="1800"/>
          </a:p>
        </p:txBody>
      </p:sp>
      <p:pic>
        <p:nvPicPr>
          <p:cNvPr id="15379" name="Immagine 25">
            <a:extLst>
              <a:ext uri="{FF2B5EF4-FFF2-40B4-BE49-F238E27FC236}">
                <a16:creationId xmlns:a16="http://schemas.microsoft.com/office/drawing/2014/main" id="{0B5C8B65-5684-4548-8BFF-8C74E4099B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0700" y="1439863"/>
            <a:ext cx="3433763" cy="2166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3" name="Connettore 2 32">
            <a:extLst>
              <a:ext uri="{FF2B5EF4-FFF2-40B4-BE49-F238E27FC236}">
                <a16:creationId xmlns:a16="http://schemas.microsoft.com/office/drawing/2014/main" id="{CAAF8728-23A4-4F70-8BE2-75A44E84E82E}"/>
              </a:ext>
            </a:extLst>
          </p:cNvPr>
          <p:cNvCxnSpPr>
            <a:cxnSpLocks/>
          </p:cNvCxnSpPr>
          <p:nvPr/>
        </p:nvCxnSpPr>
        <p:spPr>
          <a:xfrm rot="5400000" flipV="1">
            <a:off x="9838532" y="1880394"/>
            <a:ext cx="0" cy="3132137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9" name="Connettore 2 28">
            <a:extLst>
              <a:ext uri="{FF2B5EF4-FFF2-40B4-BE49-F238E27FC236}">
                <a16:creationId xmlns:a16="http://schemas.microsoft.com/office/drawing/2014/main" id="{15C404CC-1AFB-46F1-A39D-4B53B1C810D8}"/>
              </a:ext>
            </a:extLst>
          </p:cNvPr>
          <p:cNvCxnSpPr/>
          <p:nvPr/>
        </p:nvCxnSpPr>
        <p:spPr>
          <a:xfrm flipV="1">
            <a:off x="8331200" y="1295400"/>
            <a:ext cx="0" cy="219551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aphicFrame>
        <p:nvGraphicFramePr>
          <p:cNvPr id="15382" name="Oggetto 30">
            <a:extLst>
              <a:ext uri="{FF2B5EF4-FFF2-40B4-BE49-F238E27FC236}">
                <a16:creationId xmlns:a16="http://schemas.microsoft.com/office/drawing/2014/main" id="{9AD7FB74-8D99-425D-BD90-CDDDA5B3142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993063" y="1603375"/>
          <a:ext cx="279400" cy="20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92" name="Equation" r:id="rId8" imgW="279279" imgH="203112" progId="Equation.DSMT4">
                  <p:embed/>
                </p:oleObj>
              </mc:Choice>
              <mc:Fallback>
                <p:oleObj name="Equation" r:id="rId8" imgW="279279" imgH="203112" progId="Equation.DSMT4">
                  <p:embed/>
                  <p:pic>
                    <p:nvPicPr>
                      <p:cNvPr id="15382" name="Oggetto 30">
                        <a:extLst>
                          <a:ext uri="{FF2B5EF4-FFF2-40B4-BE49-F238E27FC236}">
                            <a16:creationId xmlns:a16="http://schemas.microsoft.com/office/drawing/2014/main" id="{9AD7FB74-8D99-425D-BD90-CDDDA5B3142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93063" y="1603375"/>
                        <a:ext cx="279400" cy="203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83" name="Oggetto 34">
            <a:extLst>
              <a:ext uri="{FF2B5EF4-FFF2-40B4-BE49-F238E27FC236}">
                <a16:creationId xmlns:a16="http://schemas.microsoft.com/office/drawing/2014/main" id="{9148D8F6-F80E-4D3A-BC46-09650A8409E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697788" y="1951038"/>
          <a:ext cx="622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93" name="Equation" r:id="rId10" imgW="622030" imgH="215806" progId="Equation.DSMT4">
                  <p:embed/>
                </p:oleObj>
              </mc:Choice>
              <mc:Fallback>
                <p:oleObj name="Equation" r:id="rId10" imgW="622030" imgH="215806" progId="Equation.DSMT4">
                  <p:embed/>
                  <p:pic>
                    <p:nvPicPr>
                      <p:cNvPr id="15383" name="Oggetto 34">
                        <a:extLst>
                          <a:ext uri="{FF2B5EF4-FFF2-40B4-BE49-F238E27FC236}">
                            <a16:creationId xmlns:a16="http://schemas.microsoft.com/office/drawing/2014/main" id="{9148D8F6-F80E-4D3A-BC46-09650A8409E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97788" y="1951038"/>
                        <a:ext cx="622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84" name="Oggetto 35">
            <a:extLst>
              <a:ext uri="{FF2B5EF4-FFF2-40B4-BE49-F238E27FC236}">
                <a16:creationId xmlns:a16="http://schemas.microsoft.com/office/drawing/2014/main" id="{C0644C33-0E08-4C5A-ADE6-5CE9A20454C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0539413" y="3498850"/>
          <a:ext cx="3429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94" name="Equation" r:id="rId12" imgW="342751" imgH="190417" progId="Equation.DSMT4">
                  <p:embed/>
                </p:oleObj>
              </mc:Choice>
              <mc:Fallback>
                <p:oleObj name="Equation" r:id="rId12" imgW="342751" imgH="190417" progId="Equation.DSMT4">
                  <p:embed/>
                  <p:pic>
                    <p:nvPicPr>
                      <p:cNvPr id="15384" name="Oggetto 35">
                        <a:extLst>
                          <a:ext uri="{FF2B5EF4-FFF2-40B4-BE49-F238E27FC236}">
                            <a16:creationId xmlns:a16="http://schemas.microsoft.com/office/drawing/2014/main" id="{C0644C33-0E08-4C5A-ADE6-5CE9A20454C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539413" y="3498850"/>
                        <a:ext cx="342900" cy="190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85" name="Oggetto 37">
            <a:extLst>
              <a:ext uri="{FF2B5EF4-FFF2-40B4-BE49-F238E27FC236}">
                <a16:creationId xmlns:a16="http://schemas.microsoft.com/office/drawing/2014/main" id="{1F67F9F3-E44E-42EB-8D59-69DBEC6FD94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768725" y="1077913"/>
          <a:ext cx="2816225" cy="728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95" name="Equation" r:id="rId14" imgW="1485900" imgH="381000" progId="Equation.DSMT4">
                  <p:embed/>
                </p:oleObj>
              </mc:Choice>
              <mc:Fallback>
                <p:oleObj name="Equation" r:id="rId14" imgW="1485900" imgH="381000" progId="Equation.DSMT4">
                  <p:embed/>
                  <p:pic>
                    <p:nvPicPr>
                      <p:cNvPr id="15385" name="Oggetto 37">
                        <a:extLst>
                          <a:ext uri="{FF2B5EF4-FFF2-40B4-BE49-F238E27FC236}">
                            <a16:creationId xmlns:a16="http://schemas.microsoft.com/office/drawing/2014/main" id="{1F67F9F3-E44E-42EB-8D59-69DBEC6FD94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68725" y="1077913"/>
                        <a:ext cx="2816225" cy="7286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" name="Oggetto 38">
            <a:extLst>
              <a:ext uri="{FF2B5EF4-FFF2-40B4-BE49-F238E27FC236}">
                <a16:creationId xmlns:a16="http://schemas.microsoft.com/office/drawing/2014/main" id="{A265C1A3-DB24-4A27-94CF-9AF2837BE1A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996950" y="2444750"/>
          <a:ext cx="3119438" cy="720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96" name="Equation" r:id="rId16" imgW="1651000" imgH="381000" progId="Equation.DSMT4">
                  <p:embed/>
                </p:oleObj>
              </mc:Choice>
              <mc:Fallback>
                <p:oleObj name="Equation" r:id="rId16" imgW="1651000" imgH="381000" progId="Equation.DSMT4">
                  <p:embed/>
                  <p:pic>
                    <p:nvPicPr>
                      <p:cNvPr id="39" name="Oggetto 38">
                        <a:extLst>
                          <a:ext uri="{FF2B5EF4-FFF2-40B4-BE49-F238E27FC236}">
                            <a16:creationId xmlns:a16="http://schemas.microsoft.com/office/drawing/2014/main" id="{A265C1A3-DB24-4A27-94CF-9AF2837BE1A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6950" y="2444750"/>
                        <a:ext cx="3119438" cy="720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" name="Oggetto 40">
            <a:extLst>
              <a:ext uri="{FF2B5EF4-FFF2-40B4-BE49-F238E27FC236}">
                <a16:creationId xmlns:a16="http://schemas.microsoft.com/office/drawing/2014/main" id="{CF3AE106-9931-4A75-9965-905F7D18E86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54559226"/>
              </p:ext>
            </p:extLst>
          </p:nvPr>
        </p:nvGraphicFramePr>
        <p:xfrm>
          <a:off x="4370388" y="2433638"/>
          <a:ext cx="3214687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97" name="Equation" r:id="rId18" imgW="1701720" imgH="355320" progId="Equation.DSMT4">
                  <p:embed/>
                </p:oleObj>
              </mc:Choice>
              <mc:Fallback>
                <p:oleObj name="Equation" r:id="rId18" imgW="1701720" imgH="355320" progId="Equation.DSMT4">
                  <p:embed/>
                  <p:pic>
                    <p:nvPicPr>
                      <p:cNvPr id="41" name="Oggetto 40">
                        <a:extLst>
                          <a:ext uri="{FF2B5EF4-FFF2-40B4-BE49-F238E27FC236}">
                            <a16:creationId xmlns:a16="http://schemas.microsoft.com/office/drawing/2014/main" id="{CF3AE106-9931-4A75-9965-905F7D18E86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70388" y="2433638"/>
                        <a:ext cx="3214687" cy="673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2" name="Oggetto 41">
            <a:extLst>
              <a:ext uri="{FF2B5EF4-FFF2-40B4-BE49-F238E27FC236}">
                <a16:creationId xmlns:a16="http://schemas.microsoft.com/office/drawing/2014/main" id="{8B473539-6988-4CAC-BC0B-2B12850AF9C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03884803"/>
              </p:ext>
            </p:extLst>
          </p:nvPr>
        </p:nvGraphicFramePr>
        <p:xfrm>
          <a:off x="219753" y="3709988"/>
          <a:ext cx="1608138" cy="433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98" name="Equation" r:id="rId20" imgW="850680" imgH="228600" progId="Equation.DSMT4">
                  <p:embed/>
                </p:oleObj>
              </mc:Choice>
              <mc:Fallback>
                <p:oleObj name="Equation" r:id="rId20" imgW="850680" imgH="228600" progId="Equation.DSMT4">
                  <p:embed/>
                  <p:pic>
                    <p:nvPicPr>
                      <p:cNvPr id="42" name="Oggetto 41">
                        <a:extLst>
                          <a:ext uri="{FF2B5EF4-FFF2-40B4-BE49-F238E27FC236}">
                            <a16:creationId xmlns:a16="http://schemas.microsoft.com/office/drawing/2014/main" id="{8B473539-6988-4CAC-BC0B-2B12850AF9C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753" y="3709988"/>
                        <a:ext cx="1608138" cy="4333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" name="Oggetto 42">
            <a:extLst>
              <a:ext uri="{FF2B5EF4-FFF2-40B4-BE49-F238E27FC236}">
                <a16:creationId xmlns:a16="http://schemas.microsoft.com/office/drawing/2014/main" id="{F4647132-44A7-4CBA-B443-05234CCB59E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07963" y="2633663"/>
          <a:ext cx="819150" cy="436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99" name="Equation" r:id="rId22" imgW="431613" imgH="228501" progId="Equation.DSMT4">
                  <p:embed/>
                </p:oleObj>
              </mc:Choice>
              <mc:Fallback>
                <p:oleObj name="Equation" r:id="rId22" imgW="431613" imgH="228501" progId="Equation.DSMT4">
                  <p:embed/>
                  <p:pic>
                    <p:nvPicPr>
                      <p:cNvPr id="43" name="Oggetto 42">
                        <a:extLst>
                          <a:ext uri="{FF2B5EF4-FFF2-40B4-BE49-F238E27FC236}">
                            <a16:creationId xmlns:a16="http://schemas.microsoft.com/office/drawing/2014/main" id="{F4647132-44A7-4CBA-B443-05234CCB59E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7963" y="2633663"/>
                        <a:ext cx="819150" cy="436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" name="Oggetto 43">
            <a:extLst>
              <a:ext uri="{FF2B5EF4-FFF2-40B4-BE49-F238E27FC236}">
                <a16:creationId xmlns:a16="http://schemas.microsoft.com/office/drawing/2014/main" id="{8DF10F48-6DFD-4C3F-A5AC-4C97B1D1492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11138" y="4781550"/>
          <a:ext cx="2863850" cy="754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0" name="Equation" r:id="rId24" imgW="1511300" imgH="393700" progId="Equation.DSMT4">
                  <p:embed/>
                </p:oleObj>
              </mc:Choice>
              <mc:Fallback>
                <p:oleObj name="Equation" r:id="rId24" imgW="1511300" imgH="393700" progId="Equation.DSMT4">
                  <p:embed/>
                  <p:pic>
                    <p:nvPicPr>
                      <p:cNvPr id="44" name="Oggetto 43">
                        <a:extLst>
                          <a:ext uri="{FF2B5EF4-FFF2-40B4-BE49-F238E27FC236}">
                            <a16:creationId xmlns:a16="http://schemas.microsoft.com/office/drawing/2014/main" id="{8DF10F48-6DFD-4C3F-A5AC-4C97B1D1492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1138" y="4781550"/>
                        <a:ext cx="2863850" cy="754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5" name="Gruppo 167">
            <a:extLst>
              <a:ext uri="{FF2B5EF4-FFF2-40B4-BE49-F238E27FC236}">
                <a16:creationId xmlns:a16="http://schemas.microsoft.com/office/drawing/2014/main" id="{6EB5BEDE-92A7-4A30-9676-08FB6DC75BF1}"/>
              </a:ext>
            </a:extLst>
          </p:cNvPr>
          <p:cNvGrpSpPr/>
          <p:nvPr/>
        </p:nvGrpSpPr>
        <p:grpSpPr>
          <a:xfrm>
            <a:off x="11148895" y="4958268"/>
            <a:ext cx="727218" cy="1701408"/>
            <a:chOff x="11470185" y="5009615"/>
            <a:chExt cx="635283" cy="1486316"/>
          </a:xfrm>
          <a:solidFill>
            <a:schemeClr val="bg1">
              <a:lumMod val="50000"/>
            </a:schemeClr>
          </a:solidFill>
        </p:grpSpPr>
        <p:sp>
          <p:nvSpPr>
            <p:cNvPr id="46" name="Freeform 12">
              <a:extLst>
                <a:ext uri="{FF2B5EF4-FFF2-40B4-BE49-F238E27FC236}">
                  <a16:creationId xmlns:a16="http://schemas.microsoft.com/office/drawing/2014/main" id="{7F662561-08EE-41E5-B293-B93444B5999F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11672762" y="5255123"/>
              <a:ext cx="317642" cy="258778"/>
            </a:xfrm>
            <a:custGeom>
              <a:avLst/>
              <a:gdLst>
                <a:gd name="T0" fmla="*/ 385 w 590"/>
                <a:gd name="T1" fmla="*/ 169 h 584"/>
                <a:gd name="T2" fmla="*/ 313 w 590"/>
                <a:gd name="T3" fmla="*/ 59 h 584"/>
                <a:gd name="T4" fmla="*/ 240 w 590"/>
                <a:gd name="T5" fmla="*/ 0 h 584"/>
                <a:gd name="T6" fmla="*/ 153 w 590"/>
                <a:gd name="T7" fmla="*/ 0 h 584"/>
                <a:gd name="T8" fmla="*/ 58 w 590"/>
                <a:gd name="T9" fmla="*/ 37 h 584"/>
                <a:gd name="T10" fmla="*/ 15 w 590"/>
                <a:gd name="T11" fmla="*/ 102 h 584"/>
                <a:gd name="T12" fmla="*/ 0 w 590"/>
                <a:gd name="T13" fmla="*/ 190 h 584"/>
                <a:gd name="T14" fmla="*/ 15 w 590"/>
                <a:gd name="T15" fmla="*/ 307 h 584"/>
                <a:gd name="T16" fmla="*/ 72 w 590"/>
                <a:gd name="T17" fmla="*/ 438 h 584"/>
                <a:gd name="T18" fmla="*/ 175 w 590"/>
                <a:gd name="T19" fmla="*/ 526 h 584"/>
                <a:gd name="T20" fmla="*/ 254 w 590"/>
                <a:gd name="T21" fmla="*/ 570 h 584"/>
                <a:gd name="T22" fmla="*/ 335 w 590"/>
                <a:gd name="T23" fmla="*/ 584 h 584"/>
                <a:gd name="T24" fmla="*/ 400 w 590"/>
                <a:gd name="T25" fmla="*/ 563 h 584"/>
                <a:gd name="T26" fmla="*/ 436 w 590"/>
                <a:gd name="T27" fmla="*/ 526 h 584"/>
                <a:gd name="T28" fmla="*/ 459 w 590"/>
                <a:gd name="T29" fmla="*/ 438 h 584"/>
                <a:gd name="T30" fmla="*/ 452 w 590"/>
                <a:gd name="T31" fmla="*/ 336 h 584"/>
                <a:gd name="T32" fmla="*/ 429 w 590"/>
                <a:gd name="T33" fmla="*/ 249 h 584"/>
                <a:gd name="T34" fmla="*/ 574 w 590"/>
                <a:gd name="T35" fmla="*/ 169 h 584"/>
                <a:gd name="T36" fmla="*/ 590 w 590"/>
                <a:gd name="T37" fmla="*/ 133 h 584"/>
                <a:gd name="T38" fmla="*/ 574 w 590"/>
                <a:gd name="T39" fmla="*/ 117 h 584"/>
                <a:gd name="T40" fmla="*/ 414 w 590"/>
                <a:gd name="T41" fmla="*/ 212 h 584"/>
                <a:gd name="T42" fmla="*/ 385 w 590"/>
                <a:gd name="T43" fmla="*/ 169 h 5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590" h="584">
                  <a:moveTo>
                    <a:pt x="385" y="169"/>
                  </a:moveTo>
                  <a:lnTo>
                    <a:pt x="313" y="59"/>
                  </a:lnTo>
                  <a:lnTo>
                    <a:pt x="240" y="0"/>
                  </a:lnTo>
                  <a:lnTo>
                    <a:pt x="153" y="0"/>
                  </a:lnTo>
                  <a:lnTo>
                    <a:pt x="58" y="37"/>
                  </a:lnTo>
                  <a:lnTo>
                    <a:pt x="15" y="102"/>
                  </a:lnTo>
                  <a:lnTo>
                    <a:pt x="0" y="190"/>
                  </a:lnTo>
                  <a:lnTo>
                    <a:pt x="15" y="307"/>
                  </a:lnTo>
                  <a:lnTo>
                    <a:pt x="72" y="438"/>
                  </a:lnTo>
                  <a:lnTo>
                    <a:pt x="175" y="526"/>
                  </a:lnTo>
                  <a:lnTo>
                    <a:pt x="254" y="570"/>
                  </a:lnTo>
                  <a:lnTo>
                    <a:pt x="335" y="584"/>
                  </a:lnTo>
                  <a:lnTo>
                    <a:pt x="400" y="563"/>
                  </a:lnTo>
                  <a:lnTo>
                    <a:pt x="436" y="526"/>
                  </a:lnTo>
                  <a:lnTo>
                    <a:pt x="459" y="438"/>
                  </a:lnTo>
                  <a:lnTo>
                    <a:pt x="452" y="336"/>
                  </a:lnTo>
                  <a:lnTo>
                    <a:pt x="429" y="249"/>
                  </a:lnTo>
                  <a:lnTo>
                    <a:pt x="574" y="169"/>
                  </a:lnTo>
                  <a:lnTo>
                    <a:pt x="590" y="133"/>
                  </a:lnTo>
                  <a:lnTo>
                    <a:pt x="574" y="117"/>
                  </a:lnTo>
                  <a:lnTo>
                    <a:pt x="414" y="212"/>
                  </a:lnTo>
                  <a:lnTo>
                    <a:pt x="385" y="169"/>
                  </a:lnTo>
                  <a:close/>
                </a:path>
              </a:pathLst>
            </a:custGeom>
            <a:grpFill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it-IT" sz="1600" b="1"/>
            </a:p>
          </p:txBody>
        </p:sp>
        <p:sp>
          <p:nvSpPr>
            <p:cNvPr id="47" name="Freeform 13">
              <a:extLst>
                <a:ext uri="{FF2B5EF4-FFF2-40B4-BE49-F238E27FC236}">
                  <a16:creationId xmlns:a16="http://schemas.microsoft.com/office/drawing/2014/main" id="{ED996B41-DC4F-4065-9BCB-238AEE43A959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11478288" y="5009615"/>
              <a:ext cx="283608" cy="578602"/>
            </a:xfrm>
            <a:custGeom>
              <a:avLst/>
              <a:gdLst>
                <a:gd name="T0" fmla="*/ 146 w 525"/>
                <a:gd name="T1" fmla="*/ 1102 h 1306"/>
                <a:gd name="T2" fmla="*/ 50 w 525"/>
                <a:gd name="T3" fmla="*/ 1174 h 1306"/>
                <a:gd name="T4" fmla="*/ 22 w 525"/>
                <a:gd name="T5" fmla="*/ 1197 h 1306"/>
                <a:gd name="T6" fmla="*/ 0 w 525"/>
                <a:gd name="T7" fmla="*/ 1248 h 1306"/>
                <a:gd name="T8" fmla="*/ 29 w 525"/>
                <a:gd name="T9" fmla="*/ 1298 h 1306"/>
                <a:gd name="T10" fmla="*/ 58 w 525"/>
                <a:gd name="T11" fmla="*/ 1306 h 1306"/>
                <a:gd name="T12" fmla="*/ 146 w 525"/>
                <a:gd name="T13" fmla="*/ 1277 h 1306"/>
                <a:gd name="T14" fmla="*/ 277 w 525"/>
                <a:gd name="T15" fmla="*/ 1174 h 1306"/>
                <a:gd name="T16" fmla="*/ 394 w 525"/>
                <a:gd name="T17" fmla="*/ 1052 h 1306"/>
                <a:gd name="T18" fmla="*/ 518 w 525"/>
                <a:gd name="T19" fmla="*/ 912 h 1306"/>
                <a:gd name="T20" fmla="*/ 525 w 525"/>
                <a:gd name="T21" fmla="*/ 854 h 1306"/>
                <a:gd name="T22" fmla="*/ 525 w 525"/>
                <a:gd name="T23" fmla="*/ 694 h 1306"/>
                <a:gd name="T24" fmla="*/ 489 w 525"/>
                <a:gd name="T25" fmla="*/ 446 h 1306"/>
                <a:gd name="T26" fmla="*/ 511 w 525"/>
                <a:gd name="T27" fmla="*/ 300 h 1306"/>
                <a:gd name="T28" fmla="*/ 525 w 525"/>
                <a:gd name="T29" fmla="*/ 241 h 1306"/>
                <a:gd name="T30" fmla="*/ 503 w 525"/>
                <a:gd name="T31" fmla="*/ 212 h 1306"/>
                <a:gd name="T32" fmla="*/ 452 w 525"/>
                <a:gd name="T33" fmla="*/ 183 h 1306"/>
                <a:gd name="T34" fmla="*/ 415 w 525"/>
                <a:gd name="T35" fmla="*/ 161 h 1306"/>
                <a:gd name="T36" fmla="*/ 437 w 525"/>
                <a:gd name="T37" fmla="*/ 30 h 1306"/>
                <a:gd name="T38" fmla="*/ 423 w 525"/>
                <a:gd name="T39" fmla="*/ 0 h 1306"/>
                <a:gd name="T40" fmla="*/ 394 w 525"/>
                <a:gd name="T41" fmla="*/ 8 h 1306"/>
                <a:gd name="T42" fmla="*/ 379 w 525"/>
                <a:gd name="T43" fmla="*/ 176 h 1306"/>
                <a:gd name="T44" fmla="*/ 365 w 525"/>
                <a:gd name="T45" fmla="*/ 219 h 1306"/>
                <a:gd name="T46" fmla="*/ 358 w 525"/>
                <a:gd name="T47" fmla="*/ 248 h 1306"/>
                <a:gd name="T48" fmla="*/ 299 w 525"/>
                <a:gd name="T49" fmla="*/ 226 h 1306"/>
                <a:gd name="T50" fmla="*/ 255 w 525"/>
                <a:gd name="T51" fmla="*/ 226 h 1306"/>
                <a:gd name="T52" fmla="*/ 255 w 525"/>
                <a:gd name="T53" fmla="*/ 255 h 1306"/>
                <a:gd name="T54" fmla="*/ 284 w 525"/>
                <a:gd name="T55" fmla="*/ 278 h 1306"/>
                <a:gd name="T56" fmla="*/ 336 w 525"/>
                <a:gd name="T57" fmla="*/ 278 h 1306"/>
                <a:gd name="T58" fmla="*/ 372 w 525"/>
                <a:gd name="T59" fmla="*/ 307 h 1306"/>
                <a:gd name="T60" fmla="*/ 401 w 525"/>
                <a:gd name="T61" fmla="*/ 358 h 1306"/>
                <a:gd name="T62" fmla="*/ 430 w 525"/>
                <a:gd name="T63" fmla="*/ 438 h 1306"/>
                <a:gd name="T64" fmla="*/ 452 w 525"/>
                <a:gd name="T65" fmla="*/ 599 h 1306"/>
                <a:gd name="T66" fmla="*/ 452 w 525"/>
                <a:gd name="T67" fmla="*/ 744 h 1306"/>
                <a:gd name="T68" fmla="*/ 437 w 525"/>
                <a:gd name="T69" fmla="*/ 861 h 1306"/>
                <a:gd name="T70" fmla="*/ 408 w 525"/>
                <a:gd name="T71" fmla="*/ 912 h 1306"/>
                <a:gd name="T72" fmla="*/ 306 w 525"/>
                <a:gd name="T73" fmla="*/ 985 h 1306"/>
                <a:gd name="T74" fmla="*/ 196 w 525"/>
                <a:gd name="T75" fmla="*/ 1052 h 1306"/>
                <a:gd name="T76" fmla="*/ 146 w 525"/>
                <a:gd name="T77" fmla="*/ 1102 h 1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525" h="1306">
                  <a:moveTo>
                    <a:pt x="146" y="1102"/>
                  </a:moveTo>
                  <a:lnTo>
                    <a:pt x="50" y="1174"/>
                  </a:lnTo>
                  <a:lnTo>
                    <a:pt x="22" y="1197"/>
                  </a:lnTo>
                  <a:lnTo>
                    <a:pt x="0" y="1248"/>
                  </a:lnTo>
                  <a:lnTo>
                    <a:pt x="29" y="1298"/>
                  </a:lnTo>
                  <a:lnTo>
                    <a:pt x="58" y="1306"/>
                  </a:lnTo>
                  <a:lnTo>
                    <a:pt x="146" y="1277"/>
                  </a:lnTo>
                  <a:lnTo>
                    <a:pt x="277" y="1174"/>
                  </a:lnTo>
                  <a:lnTo>
                    <a:pt x="394" y="1052"/>
                  </a:lnTo>
                  <a:lnTo>
                    <a:pt x="518" y="912"/>
                  </a:lnTo>
                  <a:lnTo>
                    <a:pt x="525" y="854"/>
                  </a:lnTo>
                  <a:lnTo>
                    <a:pt x="525" y="694"/>
                  </a:lnTo>
                  <a:lnTo>
                    <a:pt x="489" y="446"/>
                  </a:lnTo>
                  <a:lnTo>
                    <a:pt x="511" y="300"/>
                  </a:lnTo>
                  <a:lnTo>
                    <a:pt x="525" y="241"/>
                  </a:lnTo>
                  <a:lnTo>
                    <a:pt x="503" y="212"/>
                  </a:lnTo>
                  <a:lnTo>
                    <a:pt x="452" y="183"/>
                  </a:lnTo>
                  <a:lnTo>
                    <a:pt x="415" y="161"/>
                  </a:lnTo>
                  <a:lnTo>
                    <a:pt x="437" y="30"/>
                  </a:lnTo>
                  <a:lnTo>
                    <a:pt x="423" y="0"/>
                  </a:lnTo>
                  <a:lnTo>
                    <a:pt x="394" y="8"/>
                  </a:lnTo>
                  <a:lnTo>
                    <a:pt x="379" y="176"/>
                  </a:lnTo>
                  <a:lnTo>
                    <a:pt x="365" y="219"/>
                  </a:lnTo>
                  <a:lnTo>
                    <a:pt x="358" y="248"/>
                  </a:lnTo>
                  <a:lnTo>
                    <a:pt x="299" y="226"/>
                  </a:lnTo>
                  <a:lnTo>
                    <a:pt x="255" y="226"/>
                  </a:lnTo>
                  <a:lnTo>
                    <a:pt x="255" y="255"/>
                  </a:lnTo>
                  <a:lnTo>
                    <a:pt x="284" y="278"/>
                  </a:lnTo>
                  <a:lnTo>
                    <a:pt x="336" y="278"/>
                  </a:lnTo>
                  <a:lnTo>
                    <a:pt x="372" y="307"/>
                  </a:lnTo>
                  <a:lnTo>
                    <a:pt x="401" y="358"/>
                  </a:lnTo>
                  <a:lnTo>
                    <a:pt x="430" y="438"/>
                  </a:lnTo>
                  <a:lnTo>
                    <a:pt x="452" y="599"/>
                  </a:lnTo>
                  <a:lnTo>
                    <a:pt x="452" y="744"/>
                  </a:lnTo>
                  <a:lnTo>
                    <a:pt x="437" y="861"/>
                  </a:lnTo>
                  <a:lnTo>
                    <a:pt x="408" y="912"/>
                  </a:lnTo>
                  <a:lnTo>
                    <a:pt x="306" y="985"/>
                  </a:lnTo>
                  <a:lnTo>
                    <a:pt x="196" y="1052"/>
                  </a:lnTo>
                  <a:lnTo>
                    <a:pt x="146" y="1102"/>
                  </a:lnTo>
                  <a:close/>
                </a:path>
              </a:pathLst>
            </a:custGeom>
            <a:grpFill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it-IT" sz="1600" b="1"/>
            </a:p>
          </p:txBody>
        </p:sp>
        <p:sp>
          <p:nvSpPr>
            <p:cNvPr id="48" name="Freeform 14">
              <a:extLst>
                <a:ext uri="{FF2B5EF4-FFF2-40B4-BE49-F238E27FC236}">
                  <a16:creationId xmlns:a16="http://schemas.microsoft.com/office/drawing/2014/main" id="{23F14C76-1F6C-407D-BF0D-9B1034CBE08A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11849410" y="5543096"/>
              <a:ext cx="256058" cy="347692"/>
            </a:xfrm>
            <a:custGeom>
              <a:avLst/>
              <a:gdLst>
                <a:gd name="T0" fmla="*/ 475 w 475"/>
                <a:gd name="T1" fmla="*/ 21 h 787"/>
                <a:gd name="T2" fmla="*/ 423 w 475"/>
                <a:gd name="T3" fmla="*/ 0 h 787"/>
                <a:gd name="T4" fmla="*/ 313 w 475"/>
                <a:gd name="T5" fmla="*/ 7 h 787"/>
                <a:gd name="T6" fmla="*/ 218 w 475"/>
                <a:gd name="T7" fmla="*/ 80 h 787"/>
                <a:gd name="T8" fmla="*/ 79 w 475"/>
                <a:gd name="T9" fmla="*/ 233 h 787"/>
                <a:gd name="T10" fmla="*/ 7 w 475"/>
                <a:gd name="T11" fmla="*/ 357 h 787"/>
                <a:gd name="T12" fmla="*/ 0 w 475"/>
                <a:gd name="T13" fmla="*/ 401 h 787"/>
                <a:gd name="T14" fmla="*/ 36 w 475"/>
                <a:gd name="T15" fmla="*/ 482 h 787"/>
                <a:gd name="T16" fmla="*/ 115 w 475"/>
                <a:gd name="T17" fmla="*/ 518 h 787"/>
                <a:gd name="T18" fmla="*/ 218 w 475"/>
                <a:gd name="T19" fmla="*/ 561 h 787"/>
                <a:gd name="T20" fmla="*/ 299 w 475"/>
                <a:gd name="T21" fmla="*/ 583 h 787"/>
                <a:gd name="T22" fmla="*/ 335 w 475"/>
                <a:gd name="T23" fmla="*/ 620 h 787"/>
                <a:gd name="T24" fmla="*/ 313 w 475"/>
                <a:gd name="T25" fmla="*/ 671 h 787"/>
                <a:gd name="T26" fmla="*/ 255 w 475"/>
                <a:gd name="T27" fmla="*/ 730 h 787"/>
                <a:gd name="T28" fmla="*/ 182 w 475"/>
                <a:gd name="T29" fmla="*/ 737 h 787"/>
                <a:gd name="T30" fmla="*/ 131 w 475"/>
                <a:gd name="T31" fmla="*/ 714 h 787"/>
                <a:gd name="T32" fmla="*/ 101 w 475"/>
                <a:gd name="T33" fmla="*/ 737 h 787"/>
                <a:gd name="T34" fmla="*/ 108 w 475"/>
                <a:gd name="T35" fmla="*/ 766 h 787"/>
                <a:gd name="T36" fmla="*/ 167 w 475"/>
                <a:gd name="T37" fmla="*/ 787 h 787"/>
                <a:gd name="T38" fmla="*/ 255 w 475"/>
                <a:gd name="T39" fmla="*/ 787 h 787"/>
                <a:gd name="T40" fmla="*/ 335 w 475"/>
                <a:gd name="T41" fmla="*/ 766 h 787"/>
                <a:gd name="T42" fmla="*/ 379 w 475"/>
                <a:gd name="T43" fmla="*/ 737 h 787"/>
                <a:gd name="T44" fmla="*/ 408 w 475"/>
                <a:gd name="T45" fmla="*/ 685 h 787"/>
                <a:gd name="T46" fmla="*/ 423 w 475"/>
                <a:gd name="T47" fmla="*/ 627 h 787"/>
                <a:gd name="T48" fmla="*/ 387 w 475"/>
                <a:gd name="T49" fmla="*/ 575 h 787"/>
                <a:gd name="T50" fmla="*/ 299 w 475"/>
                <a:gd name="T51" fmla="*/ 539 h 787"/>
                <a:gd name="T52" fmla="*/ 196 w 475"/>
                <a:gd name="T53" fmla="*/ 510 h 787"/>
                <a:gd name="T54" fmla="*/ 108 w 475"/>
                <a:gd name="T55" fmla="*/ 460 h 787"/>
                <a:gd name="T56" fmla="*/ 87 w 475"/>
                <a:gd name="T57" fmla="*/ 415 h 787"/>
                <a:gd name="T58" fmla="*/ 101 w 475"/>
                <a:gd name="T59" fmla="*/ 336 h 787"/>
                <a:gd name="T60" fmla="*/ 167 w 475"/>
                <a:gd name="T61" fmla="*/ 233 h 787"/>
                <a:gd name="T62" fmla="*/ 248 w 475"/>
                <a:gd name="T63" fmla="*/ 174 h 787"/>
                <a:gd name="T64" fmla="*/ 372 w 475"/>
                <a:gd name="T65" fmla="*/ 131 h 787"/>
                <a:gd name="T66" fmla="*/ 475 w 475"/>
                <a:gd name="T67" fmla="*/ 109 h 787"/>
                <a:gd name="T68" fmla="*/ 475 w 475"/>
                <a:gd name="T69" fmla="*/ 50 h 787"/>
                <a:gd name="T70" fmla="*/ 475 w 475"/>
                <a:gd name="T71" fmla="*/ 21 h 7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475" h="787">
                  <a:moveTo>
                    <a:pt x="475" y="21"/>
                  </a:moveTo>
                  <a:lnTo>
                    <a:pt x="423" y="0"/>
                  </a:lnTo>
                  <a:lnTo>
                    <a:pt x="313" y="7"/>
                  </a:lnTo>
                  <a:lnTo>
                    <a:pt x="218" y="80"/>
                  </a:lnTo>
                  <a:lnTo>
                    <a:pt x="79" y="233"/>
                  </a:lnTo>
                  <a:lnTo>
                    <a:pt x="7" y="357"/>
                  </a:lnTo>
                  <a:lnTo>
                    <a:pt x="0" y="401"/>
                  </a:lnTo>
                  <a:lnTo>
                    <a:pt x="36" y="482"/>
                  </a:lnTo>
                  <a:lnTo>
                    <a:pt x="115" y="518"/>
                  </a:lnTo>
                  <a:lnTo>
                    <a:pt x="218" y="561"/>
                  </a:lnTo>
                  <a:lnTo>
                    <a:pt x="299" y="583"/>
                  </a:lnTo>
                  <a:lnTo>
                    <a:pt x="335" y="620"/>
                  </a:lnTo>
                  <a:lnTo>
                    <a:pt x="313" y="671"/>
                  </a:lnTo>
                  <a:lnTo>
                    <a:pt x="255" y="730"/>
                  </a:lnTo>
                  <a:lnTo>
                    <a:pt x="182" y="737"/>
                  </a:lnTo>
                  <a:lnTo>
                    <a:pt x="131" y="714"/>
                  </a:lnTo>
                  <a:lnTo>
                    <a:pt x="101" y="737"/>
                  </a:lnTo>
                  <a:lnTo>
                    <a:pt x="108" y="766"/>
                  </a:lnTo>
                  <a:lnTo>
                    <a:pt x="167" y="787"/>
                  </a:lnTo>
                  <a:lnTo>
                    <a:pt x="255" y="787"/>
                  </a:lnTo>
                  <a:lnTo>
                    <a:pt x="335" y="766"/>
                  </a:lnTo>
                  <a:lnTo>
                    <a:pt x="379" y="737"/>
                  </a:lnTo>
                  <a:lnTo>
                    <a:pt x="408" y="685"/>
                  </a:lnTo>
                  <a:lnTo>
                    <a:pt x="423" y="627"/>
                  </a:lnTo>
                  <a:lnTo>
                    <a:pt x="387" y="575"/>
                  </a:lnTo>
                  <a:lnTo>
                    <a:pt x="299" y="539"/>
                  </a:lnTo>
                  <a:lnTo>
                    <a:pt x="196" y="510"/>
                  </a:lnTo>
                  <a:lnTo>
                    <a:pt x="108" y="460"/>
                  </a:lnTo>
                  <a:lnTo>
                    <a:pt x="87" y="415"/>
                  </a:lnTo>
                  <a:lnTo>
                    <a:pt x="101" y="336"/>
                  </a:lnTo>
                  <a:lnTo>
                    <a:pt x="167" y="233"/>
                  </a:lnTo>
                  <a:lnTo>
                    <a:pt x="248" y="174"/>
                  </a:lnTo>
                  <a:lnTo>
                    <a:pt x="372" y="131"/>
                  </a:lnTo>
                  <a:lnTo>
                    <a:pt x="475" y="109"/>
                  </a:lnTo>
                  <a:lnTo>
                    <a:pt x="475" y="50"/>
                  </a:lnTo>
                  <a:lnTo>
                    <a:pt x="475" y="21"/>
                  </a:lnTo>
                  <a:close/>
                </a:path>
              </a:pathLst>
            </a:custGeom>
            <a:grpFill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it-IT" sz="1600" b="1"/>
            </a:p>
          </p:txBody>
        </p:sp>
        <p:sp>
          <p:nvSpPr>
            <p:cNvPr id="49" name="Freeform 15">
              <a:extLst>
                <a:ext uri="{FF2B5EF4-FFF2-40B4-BE49-F238E27FC236}">
                  <a16:creationId xmlns:a16="http://schemas.microsoft.com/office/drawing/2014/main" id="{C1A16F04-9451-4396-8063-54C1650EA22C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11656556" y="5527171"/>
              <a:ext cx="239852" cy="428643"/>
            </a:xfrm>
            <a:custGeom>
              <a:avLst/>
              <a:gdLst>
                <a:gd name="T0" fmla="*/ 386 w 444"/>
                <a:gd name="T1" fmla="*/ 305 h 969"/>
                <a:gd name="T2" fmla="*/ 342 w 444"/>
                <a:gd name="T3" fmla="*/ 124 h 969"/>
                <a:gd name="T4" fmla="*/ 291 w 444"/>
                <a:gd name="T5" fmla="*/ 36 h 969"/>
                <a:gd name="T6" fmla="*/ 182 w 444"/>
                <a:gd name="T7" fmla="*/ 0 h 969"/>
                <a:gd name="T8" fmla="*/ 72 w 444"/>
                <a:gd name="T9" fmla="*/ 14 h 969"/>
                <a:gd name="T10" fmla="*/ 21 w 444"/>
                <a:gd name="T11" fmla="*/ 109 h 969"/>
                <a:gd name="T12" fmla="*/ 29 w 444"/>
                <a:gd name="T13" fmla="*/ 226 h 969"/>
                <a:gd name="T14" fmla="*/ 57 w 444"/>
                <a:gd name="T15" fmla="*/ 415 h 969"/>
                <a:gd name="T16" fmla="*/ 57 w 444"/>
                <a:gd name="T17" fmla="*/ 582 h 969"/>
                <a:gd name="T18" fmla="*/ 21 w 444"/>
                <a:gd name="T19" fmla="*/ 728 h 969"/>
                <a:gd name="T20" fmla="*/ 0 w 444"/>
                <a:gd name="T21" fmla="*/ 809 h 969"/>
                <a:gd name="T22" fmla="*/ 14 w 444"/>
                <a:gd name="T23" fmla="*/ 881 h 969"/>
                <a:gd name="T24" fmla="*/ 65 w 444"/>
                <a:gd name="T25" fmla="*/ 919 h 969"/>
                <a:gd name="T26" fmla="*/ 131 w 444"/>
                <a:gd name="T27" fmla="*/ 955 h 969"/>
                <a:gd name="T28" fmla="*/ 196 w 444"/>
                <a:gd name="T29" fmla="*/ 969 h 969"/>
                <a:gd name="T30" fmla="*/ 277 w 444"/>
                <a:gd name="T31" fmla="*/ 969 h 969"/>
                <a:gd name="T32" fmla="*/ 372 w 444"/>
                <a:gd name="T33" fmla="*/ 896 h 969"/>
                <a:gd name="T34" fmla="*/ 444 w 444"/>
                <a:gd name="T35" fmla="*/ 743 h 969"/>
                <a:gd name="T36" fmla="*/ 437 w 444"/>
                <a:gd name="T37" fmla="*/ 604 h 969"/>
                <a:gd name="T38" fmla="*/ 394 w 444"/>
                <a:gd name="T39" fmla="*/ 444 h 969"/>
                <a:gd name="T40" fmla="*/ 386 w 444"/>
                <a:gd name="T41" fmla="*/ 305 h 9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444" h="969">
                  <a:moveTo>
                    <a:pt x="386" y="305"/>
                  </a:moveTo>
                  <a:lnTo>
                    <a:pt x="342" y="124"/>
                  </a:lnTo>
                  <a:lnTo>
                    <a:pt x="291" y="36"/>
                  </a:lnTo>
                  <a:lnTo>
                    <a:pt x="182" y="0"/>
                  </a:lnTo>
                  <a:lnTo>
                    <a:pt x="72" y="14"/>
                  </a:lnTo>
                  <a:lnTo>
                    <a:pt x="21" y="109"/>
                  </a:lnTo>
                  <a:lnTo>
                    <a:pt x="29" y="226"/>
                  </a:lnTo>
                  <a:lnTo>
                    <a:pt x="57" y="415"/>
                  </a:lnTo>
                  <a:lnTo>
                    <a:pt x="57" y="582"/>
                  </a:lnTo>
                  <a:lnTo>
                    <a:pt x="21" y="728"/>
                  </a:lnTo>
                  <a:lnTo>
                    <a:pt x="0" y="809"/>
                  </a:lnTo>
                  <a:lnTo>
                    <a:pt x="14" y="881"/>
                  </a:lnTo>
                  <a:lnTo>
                    <a:pt x="65" y="919"/>
                  </a:lnTo>
                  <a:lnTo>
                    <a:pt x="131" y="955"/>
                  </a:lnTo>
                  <a:lnTo>
                    <a:pt x="196" y="969"/>
                  </a:lnTo>
                  <a:lnTo>
                    <a:pt x="277" y="969"/>
                  </a:lnTo>
                  <a:lnTo>
                    <a:pt x="372" y="896"/>
                  </a:lnTo>
                  <a:lnTo>
                    <a:pt x="444" y="743"/>
                  </a:lnTo>
                  <a:lnTo>
                    <a:pt x="437" y="604"/>
                  </a:lnTo>
                  <a:lnTo>
                    <a:pt x="394" y="444"/>
                  </a:lnTo>
                  <a:lnTo>
                    <a:pt x="386" y="305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it-IT" sz="1600" b="1"/>
            </a:p>
          </p:txBody>
        </p:sp>
        <p:sp>
          <p:nvSpPr>
            <p:cNvPr id="50" name="Freeform 16">
              <a:extLst>
                <a:ext uri="{FF2B5EF4-FFF2-40B4-BE49-F238E27FC236}">
                  <a16:creationId xmlns:a16="http://schemas.microsoft.com/office/drawing/2014/main" id="{7C090274-B927-47D0-9664-02B2F9474BF9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11786206" y="5874863"/>
              <a:ext cx="181509" cy="621068"/>
            </a:xfrm>
            <a:custGeom>
              <a:avLst/>
              <a:gdLst>
                <a:gd name="T0" fmla="*/ 322 w 338"/>
                <a:gd name="T1" fmla="*/ 22 h 1402"/>
                <a:gd name="T2" fmla="*/ 235 w 338"/>
                <a:gd name="T3" fmla="*/ 0 h 1402"/>
                <a:gd name="T4" fmla="*/ 183 w 338"/>
                <a:gd name="T5" fmla="*/ 22 h 1402"/>
                <a:gd name="T6" fmla="*/ 162 w 338"/>
                <a:gd name="T7" fmla="*/ 94 h 1402"/>
                <a:gd name="T8" fmla="*/ 183 w 338"/>
                <a:gd name="T9" fmla="*/ 495 h 1402"/>
                <a:gd name="T10" fmla="*/ 183 w 338"/>
                <a:gd name="T11" fmla="*/ 591 h 1402"/>
                <a:gd name="T12" fmla="*/ 154 w 338"/>
                <a:gd name="T13" fmla="*/ 767 h 1402"/>
                <a:gd name="T14" fmla="*/ 147 w 338"/>
                <a:gd name="T15" fmla="*/ 970 h 1402"/>
                <a:gd name="T16" fmla="*/ 162 w 338"/>
                <a:gd name="T17" fmla="*/ 1073 h 1402"/>
                <a:gd name="T18" fmla="*/ 147 w 338"/>
                <a:gd name="T19" fmla="*/ 1130 h 1402"/>
                <a:gd name="T20" fmla="*/ 45 w 338"/>
                <a:gd name="T21" fmla="*/ 1218 h 1402"/>
                <a:gd name="T22" fmla="*/ 0 w 338"/>
                <a:gd name="T23" fmla="*/ 1328 h 1402"/>
                <a:gd name="T24" fmla="*/ 9 w 338"/>
                <a:gd name="T25" fmla="*/ 1364 h 1402"/>
                <a:gd name="T26" fmla="*/ 88 w 338"/>
                <a:gd name="T27" fmla="*/ 1402 h 1402"/>
                <a:gd name="T28" fmla="*/ 110 w 338"/>
                <a:gd name="T29" fmla="*/ 1386 h 1402"/>
                <a:gd name="T30" fmla="*/ 118 w 338"/>
                <a:gd name="T31" fmla="*/ 1321 h 1402"/>
                <a:gd name="T32" fmla="*/ 140 w 338"/>
                <a:gd name="T33" fmla="*/ 1226 h 1402"/>
                <a:gd name="T34" fmla="*/ 176 w 338"/>
                <a:gd name="T35" fmla="*/ 1182 h 1402"/>
                <a:gd name="T36" fmla="*/ 219 w 338"/>
                <a:gd name="T37" fmla="*/ 1153 h 1402"/>
                <a:gd name="T38" fmla="*/ 257 w 338"/>
                <a:gd name="T39" fmla="*/ 1116 h 1402"/>
                <a:gd name="T40" fmla="*/ 264 w 338"/>
                <a:gd name="T41" fmla="*/ 1087 h 1402"/>
                <a:gd name="T42" fmla="*/ 242 w 338"/>
                <a:gd name="T43" fmla="*/ 1051 h 1402"/>
                <a:gd name="T44" fmla="*/ 219 w 338"/>
                <a:gd name="T45" fmla="*/ 1029 h 1402"/>
                <a:gd name="T46" fmla="*/ 205 w 338"/>
                <a:gd name="T47" fmla="*/ 941 h 1402"/>
                <a:gd name="T48" fmla="*/ 219 w 338"/>
                <a:gd name="T49" fmla="*/ 758 h 1402"/>
                <a:gd name="T50" fmla="*/ 271 w 338"/>
                <a:gd name="T51" fmla="*/ 547 h 1402"/>
                <a:gd name="T52" fmla="*/ 322 w 338"/>
                <a:gd name="T53" fmla="*/ 378 h 1402"/>
                <a:gd name="T54" fmla="*/ 338 w 338"/>
                <a:gd name="T55" fmla="*/ 175 h 1402"/>
                <a:gd name="T56" fmla="*/ 322 w 338"/>
                <a:gd name="T57" fmla="*/ 22 h 14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338" h="1402">
                  <a:moveTo>
                    <a:pt x="322" y="22"/>
                  </a:moveTo>
                  <a:lnTo>
                    <a:pt x="235" y="0"/>
                  </a:lnTo>
                  <a:lnTo>
                    <a:pt x="183" y="22"/>
                  </a:lnTo>
                  <a:lnTo>
                    <a:pt x="162" y="94"/>
                  </a:lnTo>
                  <a:lnTo>
                    <a:pt x="183" y="495"/>
                  </a:lnTo>
                  <a:lnTo>
                    <a:pt x="183" y="591"/>
                  </a:lnTo>
                  <a:lnTo>
                    <a:pt x="154" y="767"/>
                  </a:lnTo>
                  <a:lnTo>
                    <a:pt x="147" y="970"/>
                  </a:lnTo>
                  <a:lnTo>
                    <a:pt x="162" y="1073"/>
                  </a:lnTo>
                  <a:lnTo>
                    <a:pt x="147" y="1130"/>
                  </a:lnTo>
                  <a:lnTo>
                    <a:pt x="45" y="1218"/>
                  </a:lnTo>
                  <a:lnTo>
                    <a:pt x="0" y="1328"/>
                  </a:lnTo>
                  <a:lnTo>
                    <a:pt x="9" y="1364"/>
                  </a:lnTo>
                  <a:lnTo>
                    <a:pt x="88" y="1402"/>
                  </a:lnTo>
                  <a:lnTo>
                    <a:pt x="110" y="1386"/>
                  </a:lnTo>
                  <a:lnTo>
                    <a:pt x="118" y="1321"/>
                  </a:lnTo>
                  <a:lnTo>
                    <a:pt x="140" y="1226"/>
                  </a:lnTo>
                  <a:lnTo>
                    <a:pt x="176" y="1182"/>
                  </a:lnTo>
                  <a:lnTo>
                    <a:pt x="219" y="1153"/>
                  </a:lnTo>
                  <a:lnTo>
                    <a:pt x="257" y="1116"/>
                  </a:lnTo>
                  <a:lnTo>
                    <a:pt x="264" y="1087"/>
                  </a:lnTo>
                  <a:lnTo>
                    <a:pt x="242" y="1051"/>
                  </a:lnTo>
                  <a:lnTo>
                    <a:pt x="219" y="1029"/>
                  </a:lnTo>
                  <a:lnTo>
                    <a:pt x="205" y="941"/>
                  </a:lnTo>
                  <a:lnTo>
                    <a:pt x="219" y="758"/>
                  </a:lnTo>
                  <a:lnTo>
                    <a:pt x="271" y="547"/>
                  </a:lnTo>
                  <a:lnTo>
                    <a:pt x="322" y="378"/>
                  </a:lnTo>
                  <a:lnTo>
                    <a:pt x="338" y="175"/>
                  </a:lnTo>
                  <a:lnTo>
                    <a:pt x="322" y="22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it-IT" sz="1600" b="1"/>
            </a:p>
          </p:txBody>
        </p:sp>
        <p:sp>
          <p:nvSpPr>
            <p:cNvPr id="51" name="Freeform 17">
              <a:extLst>
                <a:ext uri="{FF2B5EF4-FFF2-40B4-BE49-F238E27FC236}">
                  <a16:creationId xmlns:a16="http://schemas.microsoft.com/office/drawing/2014/main" id="{01D06C8C-2DB3-44BD-BF6D-E415EFDA7EED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11470185" y="5874863"/>
              <a:ext cx="299815" cy="522865"/>
            </a:xfrm>
            <a:custGeom>
              <a:avLst/>
              <a:gdLst>
                <a:gd name="T0" fmla="*/ 182 w 555"/>
                <a:gd name="T1" fmla="*/ 175 h 1182"/>
                <a:gd name="T2" fmla="*/ 168 w 555"/>
                <a:gd name="T3" fmla="*/ 58 h 1182"/>
                <a:gd name="T4" fmla="*/ 103 w 555"/>
                <a:gd name="T5" fmla="*/ 0 h 1182"/>
                <a:gd name="T6" fmla="*/ 8 w 555"/>
                <a:gd name="T7" fmla="*/ 8 h 1182"/>
                <a:gd name="T8" fmla="*/ 0 w 555"/>
                <a:gd name="T9" fmla="*/ 58 h 1182"/>
                <a:gd name="T10" fmla="*/ 8 w 555"/>
                <a:gd name="T11" fmla="*/ 168 h 1182"/>
                <a:gd name="T12" fmla="*/ 58 w 555"/>
                <a:gd name="T13" fmla="*/ 335 h 1182"/>
                <a:gd name="T14" fmla="*/ 96 w 555"/>
                <a:gd name="T15" fmla="*/ 459 h 1182"/>
                <a:gd name="T16" fmla="*/ 139 w 555"/>
                <a:gd name="T17" fmla="*/ 627 h 1182"/>
                <a:gd name="T18" fmla="*/ 153 w 555"/>
                <a:gd name="T19" fmla="*/ 772 h 1182"/>
                <a:gd name="T20" fmla="*/ 153 w 555"/>
                <a:gd name="T21" fmla="*/ 889 h 1182"/>
                <a:gd name="T22" fmla="*/ 132 w 555"/>
                <a:gd name="T23" fmla="*/ 977 h 1182"/>
                <a:gd name="T24" fmla="*/ 110 w 555"/>
                <a:gd name="T25" fmla="*/ 1006 h 1182"/>
                <a:gd name="T26" fmla="*/ 110 w 555"/>
                <a:gd name="T27" fmla="*/ 1035 h 1182"/>
                <a:gd name="T28" fmla="*/ 139 w 555"/>
                <a:gd name="T29" fmla="*/ 1080 h 1182"/>
                <a:gd name="T30" fmla="*/ 189 w 555"/>
                <a:gd name="T31" fmla="*/ 1094 h 1182"/>
                <a:gd name="T32" fmla="*/ 270 w 555"/>
                <a:gd name="T33" fmla="*/ 1094 h 1182"/>
                <a:gd name="T34" fmla="*/ 416 w 555"/>
                <a:gd name="T35" fmla="*/ 1130 h 1182"/>
                <a:gd name="T36" fmla="*/ 459 w 555"/>
                <a:gd name="T37" fmla="*/ 1182 h 1182"/>
                <a:gd name="T38" fmla="*/ 526 w 555"/>
                <a:gd name="T39" fmla="*/ 1152 h 1182"/>
                <a:gd name="T40" fmla="*/ 555 w 555"/>
                <a:gd name="T41" fmla="*/ 1080 h 1182"/>
                <a:gd name="T42" fmla="*/ 526 w 555"/>
                <a:gd name="T43" fmla="*/ 1051 h 1182"/>
                <a:gd name="T44" fmla="*/ 402 w 555"/>
                <a:gd name="T45" fmla="*/ 1035 h 1182"/>
                <a:gd name="T46" fmla="*/ 263 w 555"/>
                <a:gd name="T47" fmla="*/ 1035 h 1182"/>
                <a:gd name="T48" fmla="*/ 204 w 555"/>
                <a:gd name="T49" fmla="*/ 1028 h 1182"/>
                <a:gd name="T50" fmla="*/ 189 w 555"/>
                <a:gd name="T51" fmla="*/ 985 h 1182"/>
                <a:gd name="T52" fmla="*/ 204 w 555"/>
                <a:gd name="T53" fmla="*/ 904 h 1182"/>
                <a:gd name="T54" fmla="*/ 213 w 555"/>
                <a:gd name="T55" fmla="*/ 765 h 1182"/>
                <a:gd name="T56" fmla="*/ 197 w 555"/>
                <a:gd name="T57" fmla="*/ 612 h 1182"/>
                <a:gd name="T58" fmla="*/ 175 w 555"/>
                <a:gd name="T59" fmla="*/ 409 h 1182"/>
                <a:gd name="T60" fmla="*/ 182 w 555"/>
                <a:gd name="T61" fmla="*/ 233 h 1182"/>
                <a:gd name="T62" fmla="*/ 182 w 555"/>
                <a:gd name="T63" fmla="*/ 175 h 1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555" h="1182">
                  <a:moveTo>
                    <a:pt x="182" y="175"/>
                  </a:moveTo>
                  <a:lnTo>
                    <a:pt x="168" y="58"/>
                  </a:lnTo>
                  <a:lnTo>
                    <a:pt x="103" y="0"/>
                  </a:lnTo>
                  <a:lnTo>
                    <a:pt x="8" y="8"/>
                  </a:lnTo>
                  <a:lnTo>
                    <a:pt x="0" y="58"/>
                  </a:lnTo>
                  <a:lnTo>
                    <a:pt x="8" y="168"/>
                  </a:lnTo>
                  <a:lnTo>
                    <a:pt x="58" y="335"/>
                  </a:lnTo>
                  <a:lnTo>
                    <a:pt x="96" y="459"/>
                  </a:lnTo>
                  <a:lnTo>
                    <a:pt x="139" y="627"/>
                  </a:lnTo>
                  <a:lnTo>
                    <a:pt x="153" y="772"/>
                  </a:lnTo>
                  <a:lnTo>
                    <a:pt x="153" y="889"/>
                  </a:lnTo>
                  <a:lnTo>
                    <a:pt x="132" y="977"/>
                  </a:lnTo>
                  <a:lnTo>
                    <a:pt x="110" y="1006"/>
                  </a:lnTo>
                  <a:lnTo>
                    <a:pt x="110" y="1035"/>
                  </a:lnTo>
                  <a:lnTo>
                    <a:pt x="139" y="1080"/>
                  </a:lnTo>
                  <a:lnTo>
                    <a:pt x="189" y="1094"/>
                  </a:lnTo>
                  <a:lnTo>
                    <a:pt x="270" y="1094"/>
                  </a:lnTo>
                  <a:lnTo>
                    <a:pt x="416" y="1130"/>
                  </a:lnTo>
                  <a:lnTo>
                    <a:pt x="459" y="1182"/>
                  </a:lnTo>
                  <a:lnTo>
                    <a:pt x="526" y="1152"/>
                  </a:lnTo>
                  <a:lnTo>
                    <a:pt x="555" y="1080"/>
                  </a:lnTo>
                  <a:lnTo>
                    <a:pt x="526" y="1051"/>
                  </a:lnTo>
                  <a:lnTo>
                    <a:pt x="402" y="1035"/>
                  </a:lnTo>
                  <a:lnTo>
                    <a:pt x="263" y="1035"/>
                  </a:lnTo>
                  <a:lnTo>
                    <a:pt x="204" y="1028"/>
                  </a:lnTo>
                  <a:lnTo>
                    <a:pt x="189" y="985"/>
                  </a:lnTo>
                  <a:lnTo>
                    <a:pt x="204" y="904"/>
                  </a:lnTo>
                  <a:lnTo>
                    <a:pt x="213" y="765"/>
                  </a:lnTo>
                  <a:lnTo>
                    <a:pt x="197" y="612"/>
                  </a:lnTo>
                  <a:lnTo>
                    <a:pt x="175" y="409"/>
                  </a:lnTo>
                  <a:lnTo>
                    <a:pt x="182" y="233"/>
                  </a:lnTo>
                  <a:lnTo>
                    <a:pt x="182" y="175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it-IT" sz="1600" b="1"/>
            </a:p>
          </p:txBody>
        </p:sp>
      </p:grpSp>
      <p:sp>
        <p:nvSpPr>
          <p:cNvPr id="52" name="Fumetto: ovale 51">
            <a:extLst>
              <a:ext uri="{FF2B5EF4-FFF2-40B4-BE49-F238E27FC236}">
                <a16:creationId xmlns:a16="http://schemas.microsoft.com/office/drawing/2014/main" id="{31A1966A-BDD5-40B5-B4AC-3213B4663654}"/>
              </a:ext>
            </a:extLst>
          </p:cNvPr>
          <p:cNvSpPr/>
          <p:nvPr/>
        </p:nvSpPr>
        <p:spPr>
          <a:xfrm>
            <a:off x="8342313" y="2898775"/>
            <a:ext cx="2552700" cy="2552700"/>
          </a:xfrm>
          <a:prstGeom prst="wedgeEllipseCallout">
            <a:avLst>
              <a:gd name="adj1" fmla="val 57575"/>
              <a:gd name="adj2" fmla="val 40346"/>
            </a:avLst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indent="126365"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dirty="0">
                <a:solidFill>
                  <a:schemeClr val="bg1"/>
                </a:solidFill>
              </a:rPr>
              <a:t>Quindi il flusso è lo stesso del caso a).</a:t>
            </a:r>
          </a:p>
        </p:txBody>
      </p:sp>
      <p:graphicFrame>
        <p:nvGraphicFramePr>
          <p:cNvPr id="15393" name="Oggetto 2">
            <a:extLst>
              <a:ext uri="{FF2B5EF4-FFF2-40B4-BE49-F238E27FC236}">
                <a16:creationId xmlns:a16="http://schemas.microsoft.com/office/drawing/2014/main" id="{BC43522F-F55A-410D-B7EF-EF64FE9185B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1352696"/>
              </p:ext>
            </p:extLst>
          </p:nvPr>
        </p:nvGraphicFramePr>
        <p:xfrm>
          <a:off x="9321800" y="1725613"/>
          <a:ext cx="2397125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1" name="Equation" r:id="rId26" imgW="1308100" imgH="228600" progId="Equation.DSMT4">
                  <p:embed/>
                </p:oleObj>
              </mc:Choice>
              <mc:Fallback>
                <p:oleObj name="Equation" r:id="rId26" imgW="1308100" imgH="228600" progId="Equation.DSMT4">
                  <p:embed/>
                  <p:pic>
                    <p:nvPicPr>
                      <p:cNvPr id="15393" name="Oggetto 2">
                        <a:extLst>
                          <a:ext uri="{FF2B5EF4-FFF2-40B4-BE49-F238E27FC236}">
                            <a16:creationId xmlns:a16="http://schemas.microsoft.com/office/drawing/2014/main" id="{BC43522F-F55A-410D-B7EF-EF64FE9185B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21800" y="1725613"/>
                        <a:ext cx="2397125" cy="419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Figura a mano libera: forma 5">
            <a:extLst>
              <a:ext uri="{FF2B5EF4-FFF2-40B4-BE49-F238E27FC236}">
                <a16:creationId xmlns:a16="http://schemas.microsoft.com/office/drawing/2014/main" id="{329E59E9-C033-48EB-8768-1BDF8ED3DEEE}"/>
              </a:ext>
            </a:extLst>
          </p:cNvPr>
          <p:cNvSpPr/>
          <p:nvPr/>
        </p:nvSpPr>
        <p:spPr>
          <a:xfrm>
            <a:off x="9829800" y="2095500"/>
            <a:ext cx="1714500" cy="139700"/>
          </a:xfrm>
          <a:custGeom>
            <a:avLst/>
            <a:gdLst>
              <a:gd name="connsiteX0" fmla="*/ 0 w 1714500"/>
              <a:gd name="connsiteY0" fmla="*/ 139700 h 139700"/>
              <a:gd name="connsiteX1" fmla="*/ 139700 w 1714500"/>
              <a:gd name="connsiteY1" fmla="*/ 0 h 139700"/>
              <a:gd name="connsiteX2" fmla="*/ 1714500 w 1714500"/>
              <a:gd name="connsiteY2" fmla="*/ 0 h 139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14500" h="139700">
                <a:moveTo>
                  <a:pt x="0" y="139700"/>
                </a:moveTo>
                <a:lnTo>
                  <a:pt x="139700" y="0"/>
                </a:lnTo>
                <a:lnTo>
                  <a:pt x="1714500" y="0"/>
                </a:lnTo>
              </a:path>
            </a:pathLst>
          </a:cu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cxnSp>
        <p:nvCxnSpPr>
          <p:cNvPr id="16" name="Connettore diritto 15">
            <a:extLst>
              <a:ext uri="{FF2B5EF4-FFF2-40B4-BE49-F238E27FC236}">
                <a16:creationId xmlns:a16="http://schemas.microsoft.com/office/drawing/2014/main" id="{6EA295CD-4BC8-44BC-8EC3-4A92293D2BCC}"/>
              </a:ext>
            </a:extLst>
          </p:cNvPr>
          <p:cNvCxnSpPr>
            <a:cxnSpLocks/>
          </p:cNvCxnSpPr>
          <p:nvPr/>
        </p:nvCxnSpPr>
        <p:spPr>
          <a:xfrm>
            <a:off x="8593138" y="1916113"/>
            <a:ext cx="2700337" cy="76835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3" name="Fumetto: ovale 52">
            <a:extLst>
              <a:ext uri="{FF2B5EF4-FFF2-40B4-BE49-F238E27FC236}">
                <a16:creationId xmlns:a16="http://schemas.microsoft.com/office/drawing/2014/main" id="{22C7F937-28D3-44CC-869E-75C2F35F7CA8}"/>
              </a:ext>
            </a:extLst>
          </p:cNvPr>
          <p:cNvSpPr/>
          <p:nvPr/>
        </p:nvSpPr>
        <p:spPr>
          <a:xfrm>
            <a:off x="6843713" y="163513"/>
            <a:ext cx="2552700" cy="2552700"/>
          </a:xfrm>
          <a:prstGeom prst="wedgeEllipseCallout">
            <a:avLst>
              <a:gd name="adj1" fmla="val 39437"/>
              <a:gd name="adj2" fmla="val 83618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indent="126365"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Ciò non sorprende perché il </a:t>
            </a:r>
            <a:r>
              <a:rPr lang="it-IT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k</a:t>
            </a:r>
            <a:r>
              <a:rPr lang="it-IT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medio è 0,6 W/(m K)</a:t>
            </a:r>
          </a:p>
        </p:txBody>
      </p:sp>
      <p:sp>
        <p:nvSpPr>
          <p:cNvPr id="15397" name="Rettangolo 53">
            <a:extLst>
              <a:ext uri="{FF2B5EF4-FFF2-40B4-BE49-F238E27FC236}">
                <a16:creationId xmlns:a16="http://schemas.microsoft.com/office/drawing/2014/main" id="{4D4E0328-35F5-49DF-8D69-A746C12192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0025" y="4456113"/>
            <a:ext cx="60960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Gill Sans MT" panose="020B0502020104020203" pitchFamily="34" charset="0"/>
              <a:buAutoNum type="arabicPeriod"/>
            </a:pPr>
            <a:r>
              <a:rPr lang="it-IT" altLang="it-IT" sz="18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Il flusso </a:t>
            </a:r>
            <a:r>
              <a:rPr lang="it-IT" altLang="it-IT" sz="1800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termico </a:t>
            </a:r>
            <a:endParaRPr lang="it-IT" altLang="it-IT" sz="1800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4" name="CasellaDiTesto 53"/>
          <p:cNvSpPr txBox="1"/>
          <p:nvPr/>
        </p:nvSpPr>
        <p:spPr>
          <a:xfrm>
            <a:off x="3193566" y="729496"/>
            <a:ext cx="53663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dirty="0" smtClean="0"/>
              <a:t>Separando le variabili ed integrando</a:t>
            </a:r>
            <a:endParaRPr lang="it-IT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CasellaDiTesto 1"/>
              <p:cNvSpPr txBox="1"/>
              <p:nvPr/>
            </p:nvSpPr>
            <p:spPr>
              <a:xfrm>
                <a:off x="2922309" y="4887812"/>
                <a:ext cx="810705" cy="4700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∕</m:t>
                      </m:r>
                      <m:sSup>
                        <m:sSupPr>
                          <m:ctrlPr>
                            <a:rPr lang="it-IT" sz="24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it-IT" sz="2400" b="0" i="0" smtClean="0">
                              <a:latin typeface="Cambria Math" panose="02040503050406030204" pitchFamily="18" charset="0"/>
                            </a:rPr>
                            <m:t>m</m:t>
                          </m:r>
                        </m:e>
                        <m:sup>
                          <m:r>
                            <a:rPr lang="it-IT" sz="24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it-IT" b="1" dirty="0"/>
              </a:p>
            </p:txBody>
          </p:sp>
        </mc:Choice>
        <mc:Fallback xmlns="">
          <p:sp>
            <p:nvSpPr>
              <p:cNvPr id="2" name="CasellaDiTesto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22309" y="4887812"/>
                <a:ext cx="810705" cy="470000"/>
              </a:xfrm>
              <a:prstGeom prst="rect">
                <a:avLst/>
              </a:prstGeom>
              <a:blipFill>
                <a:blip r:embed="rId28"/>
                <a:stretch>
                  <a:fillRect l="-6015" b="-19481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5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5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2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52" grpId="0" animBg="1"/>
      <p:bldP spid="53" grpId="0" animBg="1"/>
      <p:bldP spid="15397" grpId="0"/>
      <p:bldP spid="54" grpId="0"/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CasellaDiTesto 3">
            <a:extLst>
              <a:ext uri="{FF2B5EF4-FFF2-40B4-BE49-F238E27FC236}">
                <a16:creationId xmlns:a16="http://schemas.microsoft.com/office/drawing/2014/main" id="{A96C97F3-998C-4BA5-A939-3BE47B43F5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2113" y="-92075"/>
            <a:ext cx="673735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it-IT" altLang="it-IT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Conducibilità termica k=k(T), decrescente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it-IT" altLang="it-IT" sz="2400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Esercizio </a:t>
            </a:r>
            <a:r>
              <a:rPr lang="it-IT" altLang="it-IT" sz="2400" i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1 - b</a:t>
            </a:r>
            <a:endParaRPr lang="it-IT" altLang="it-IT" sz="2400" i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8FF7DF9A-2B28-4815-905D-A1D430A0ADC2}"/>
              </a:ext>
            </a:extLst>
          </p:cNvPr>
          <p:cNvSpPr txBox="1"/>
          <p:nvPr/>
        </p:nvSpPr>
        <p:spPr>
          <a:xfrm>
            <a:off x="0" y="6416675"/>
            <a:ext cx="9120188" cy="260350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100" dirty="0">
                <a:solidFill>
                  <a:schemeClr val="bg1">
                    <a:lumMod val="65000"/>
                  </a:schemeClr>
                </a:solidFill>
                <a:latin typeface="+mn-lt"/>
              </a:rPr>
              <a:t>ESERCITAZIONE n°2                                                                                           TRASMISSIONE DEL CALORE</a:t>
            </a:r>
          </a:p>
        </p:txBody>
      </p:sp>
      <p:sp>
        <p:nvSpPr>
          <p:cNvPr id="16388" name="Rectangle 2">
            <a:extLst>
              <a:ext uri="{FF2B5EF4-FFF2-40B4-BE49-F238E27FC236}">
                <a16:creationId xmlns:a16="http://schemas.microsoft.com/office/drawing/2014/main" id="{8D94EED3-B6C1-4C5E-BA25-49CD7407BA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it-IT" altLang="it-IT" sz="1800"/>
          </a:p>
        </p:txBody>
      </p:sp>
      <p:graphicFrame>
        <p:nvGraphicFramePr>
          <p:cNvPr id="16389" name="Oggetto 7">
            <a:extLst>
              <a:ext uri="{FF2B5EF4-FFF2-40B4-BE49-F238E27FC236}">
                <a16:creationId xmlns:a16="http://schemas.microsoft.com/office/drawing/2014/main" id="{7D2E48E1-50EB-4EDA-B37E-CC907EC266D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75322633"/>
              </p:ext>
            </p:extLst>
          </p:nvPr>
        </p:nvGraphicFramePr>
        <p:xfrm>
          <a:off x="200025" y="1082675"/>
          <a:ext cx="2835275" cy="715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58" name="Equation" r:id="rId3" imgW="1548728" imgH="393529" progId="Equation.DSMT4">
                  <p:embed/>
                </p:oleObj>
              </mc:Choice>
              <mc:Fallback>
                <p:oleObj name="Equation" r:id="rId3" imgW="1548728" imgH="393529" progId="Equation.DSMT4">
                  <p:embed/>
                  <p:pic>
                    <p:nvPicPr>
                      <p:cNvPr id="16389" name="Oggetto 7">
                        <a:extLst>
                          <a:ext uri="{FF2B5EF4-FFF2-40B4-BE49-F238E27FC236}">
                            <a16:creationId xmlns:a16="http://schemas.microsoft.com/office/drawing/2014/main" id="{7D2E48E1-50EB-4EDA-B37E-CC907EC266D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0025" y="1082675"/>
                        <a:ext cx="2835275" cy="715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90" name="Rectangle 4">
            <a:extLst>
              <a:ext uri="{FF2B5EF4-FFF2-40B4-BE49-F238E27FC236}">
                <a16:creationId xmlns:a16="http://schemas.microsoft.com/office/drawing/2014/main" id="{9DC083C9-C466-4189-9B86-8E5D922264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it-IT" altLang="it-IT" sz="1800"/>
          </a:p>
        </p:txBody>
      </p:sp>
      <p:sp>
        <p:nvSpPr>
          <p:cNvPr id="16391" name="Rectangle 6">
            <a:extLst>
              <a:ext uri="{FF2B5EF4-FFF2-40B4-BE49-F238E27FC236}">
                <a16:creationId xmlns:a16="http://schemas.microsoft.com/office/drawing/2014/main" id="{4D143E78-33B4-4C44-B6DC-1A3C8BDC23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it-IT" altLang="it-IT" sz="1800"/>
          </a:p>
        </p:txBody>
      </p:sp>
      <p:sp>
        <p:nvSpPr>
          <p:cNvPr id="16392" name="Rectangle 8">
            <a:extLst>
              <a:ext uri="{FF2B5EF4-FFF2-40B4-BE49-F238E27FC236}">
                <a16:creationId xmlns:a16="http://schemas.microsoft.com/office/drawing/2014/main" id="{3B21FA95-E825-4D91-B363-D68C12B48B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it-IT" altLang="it-IT" sz="1800"/>
          </a:p>
        </p:txBody>
      </p:sp>
      <p:sp>
        <p:nvSpPr>
          <p:cNvPr id="16393" name="Rectangle 10">
            <a:extLst>
              <a:ext uri="{FF2B5EF4-FFF2-40B4-BE49-F238E27FC236}">
                <a16:creationId xmlns:a16="http://schemas.microsoft.com/office/drawing/2014/main" id="{BB844E85-A8FE-4597-81CA-D03984DF0F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it-IT" altLang="it-IT" sz="1800"/>
          </a:p>
        </p:txBody>
      </p:sp>
      <p:sp>
        <p:nvSpPr>
          <p:cNvPr id="16394" name="Rectangle 12">
            <a:extLst>
              <a:ext uri="{FF2B5EF4-FFF2-40B4-BE49-F238E27FC236}">
                <a16:creationId xmlns:a16="http://schemas.microsoft.com/office/drawing/2014/main" id="{F313939A-C1DF-4EFC-A700-15CA98C368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it-IT" altLang="it-IT" sz="1800"/>
          </a:p>
        </p:txBody>
      </p:sp>
      <p:sp>
        <p:nvSpPr>
          <p:cNvPr id="16395" name="Rectangle 14">
            <a:extLst>
              <a:ext uri="{FF2B5EF4-FFF2-40B4-BE49-F238E27FC236}">
                <a16:creationId xmlns:a16="http://schemas.microsoft.com/office/drawing/2014/main" id="{0B9ECBC3-D33C-427C-8A4D-9665B4D3AD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it-IT" altLang="it-IT" sz="1800"/>
          </a:p>
        </p:txBody>
      </p:sp>
      <p:sp>
        <p:nvSpPr>
          <p:cNvPr id="16396" name="Rectangle 41">
            <a:extLst>
              <a:ext uri="{FF2B5EF4-FFF2-40B4-BE49-F238E27FC236}">
                <a16:creationId xmlns:a16="http://schemas.microsoft.com/office/drawing/2014/main" id="{90BE4ADD-2E46-4968-850D-19038508DA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it-IT" altLang="it-IT" sz="1800"/>
          </a:p>
        </p:txBody>
      </p:sp>
      <p:sp>
        <p:nvSpPr>
          <p:cNvPr id="16397" name="Rectangle 52">
            <a:extLst>
              <a:ext uri="{FF2B5EF4-FFF2-40B4-BE49-F238E27FC236}">
                <a16:creationId xmlns:a16="http://schemas.microsoft.com/office/drawing/2014/main" id="{625D6666-B41F-417B-9585-39E5AB1271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it-IT" altLang="it-IT" sz="1800"/>
          </a:p>
        </p:txBody>
      </p:sp>
      <p:sp>
        <p:nvSpPr>
          <p:cNvPr id="16398" name="Rectangle 54">
            <a:extLst>
              <a:ext uri="{FF2B5EF4-FFF2-40B4-BE49-F238E27FC236}">
                <a16:creationId xmlns:a16="http://schemas.microsoft.com/office/drawing/2014/main" id="{96D299CA-E0EA-47A3-930C-3D55BC0A2F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it-IT" altLang="it-IT" sz="1800"/>
          </a:p>
        </p:txBody>
      </p:sp>
      <p:sp>
        <p:nvSpPr>
          <p:cNvPr id="16399" name="Rectangle 56">
            <a:extLst>
              <a:ext uri="{FF2B5EF4-FFF2-40B4-BE49-F238E27FC236}">
                <a16:creationId xmlns:a16="http://schemas.microsoft.com/office/drawing/2014/main" id="{8CC94666-DD61-4F86-90AE-6326FCB8EA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it-IT" altLang="it-IT" sz="1800"/>
          </a:p>
        </p:txBody>
      </p:sp>
      <p:sp>
        <p:nvSpPr>
          <p:cNvPr id="16400" name="Rectangle 58">
            <a:extLst>
              <a:ext uri="{FF2B5EF4-FFF2-40B4-BE49-F238E27FC236}">
                <a16:creationId xmlns:a16="http://schemas.microsoft.com/office/drawing/2014/main" id="{90182682-5AEC-4C3C-B0CD-60C6D5712A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it-IT" altLang="it-IT" sz="1800"/>
          </a:p>
        </p:txBody>
      </p:sp>
      <p:graphicFrame>
        <p:nvGraphicFramePr>
          <p:cNvPr id="16401" name="Oggetto 37">
            <a:extLst>
              <a:ext uri="{FF2B5EF4-FFF2-40B4-BE49-F238E27FC236}">
                <a16:creationId xmlns:a16="http://schemas.microsoft.com/office/drawing/2014/main" id="{56EFC9BD-B4BB-43E5-9571-066C7C55193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779838" y="1077913"/>
          <a:ext cx="2792412" cy="728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59" name="Equation" r:id="rId5" imgW="1473200" imgH="381000" progId="Equation.DSMT4">
                  <p:embed/>
                </p:oleObj>
              </mc:Choice>
              <mc:Fallback>
                <p:oleObj name="Equation" r:id="rId5" imgW="1473200" imgH="381000" progId="Equation.DSMT4">
                  <p:embed/>
                  <p:pic>
                    <p:nvPicPr>
                      <p:cNvPr id="16401" name="Oggetto 37">
                        <a:extLst>
                          <a:ext uri="{FF2B5EF4-FFF2-40B4-BE49-F238E27FC236}">
                            <a16:creationId xmlns:a16="http://schemas.microsoft.com/office/drawing/2014/main" id="{56EFC9BD-B4BB-43E5-9571-066C7C55193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79838" y="1077913"/>
                        <a:ext cx="2792412" cy="7286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" name="Oggetto 38">
            <a:extLst>
              <a:ext uri="{FF2B5EF4-FFF2-40B4-BE49-F238E27FC236}">
                <a16:creationId xmlns:a16="http://schemas.microsoft.com/office/drawing/2014/main" id="{00C6720B-1B0C-450B-80F0-0A8D989DF6D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996950" y="2444750"/>
          <a:ext cx="2873375" cy="663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60" name="Equation" r:id="rId7" imgW="1651000" imgH="381000" progId="Equation.DSMT4">
                  <p:embed/>
                </p:oleObj>
              </mc:Choice>
              <mc:Fallback>
                <p:oleObj name="Equation" r:id="rId7" imgW="1651000" imgH="381000" progId="Equation.DSMT4">
                  <p:embed/>
                  <p:pic>
                    <p:nvPicPr>
                      <p:cNvPr id="39" name="Oggetto 38">
                        <a:extLst>
                          <a:ext uri="{FF2B5EF4-FFF2-40B4-BE49-F238E27FC236}">
                            <a16:creationId xmlns:a16="http://schemas.microsoft.com/office/drawing/2014/main" id="{00C6720B-1B0C-450B-80F0-0A8D989DF6D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6950" y="2444750"/>
                        <a:ext cx="2873375" cy="663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" name="Oggetto 40">
            <a:extLst>
              <a:ext uri="{FF2B5EF4-FFF2-40B4-BE49-F238E27FC236}">
                <a16:creationId xmlns:a16="http://schemas.microsoft.com/office/drawing/2014/main" id="{F3068B0E-2586-44D5-8036-BF6ADC20609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4669025"/>
              </p:ext>
            </p:extLst>
          </p:nvPr>
        </p:nvGraphicFramePr>
        <p:xfrm>
          <a:off x="4346575" y="2425700"/>
          <a:ext cx="3000375" cy="627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61" name="Equation" r:id="rId9" imgW="1701720" imgH="355320" progId="Equation.DSMT4">
                  <p:embed/>
                </p:oleObj>
              </mc:Choice>
              <mc:Fallback>
                <p:oleObj name="Equation" r:id="rId9" imgW="1701720" imgH="355320" progId="Equation.DSMT4">
                  <p:embed/>
                  <p:pic>
                    <p:nvPicPr>
                      <p:cNvPr id="41" name="Oggetto 40">
                        <a:extLst>
                          <a:ext uri="{FF2B5EF4-FFF2-40B4-BE49-F238E27FC236}">
                            <a16:creationId xmlns:a16="http://schemas.microsoft.com/office/drawing/2014/main" id="{F3068B0E-2586-44D5-8036-BF6ADC20609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6575" y="2425700"/>
                        <a:ext cx="3000375" cy="627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" name="Oggetto 42">
            <a:extLst>
              <a:ext uri="{FF2B5EF4-FFF2-40B4-BE49-F238E27FC236}">
                <a16:creationId xmlns:a16="http://schemas.microsoft.com/office/drawing/2014/main" id="{5FFA0DA1-A192-4E50-B498-07DC18CC29B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50813" y="2620963"/>
          <a:ext cx="763587" cy="396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62" name="Equation" r:id="rId11" imgW="444307" imgH="228501" progId="Equation.DSMT4">
                  <p:embed/>
                </p:oleObj>
              </mc:Choice>
              <mc:Fallback>
                <p:oleObj name="Equation" r:id="rId11" imgW="444307" imgH="228501" progId="Equation.DSMT4">
                  <p:embed/>
                  <p:pic>
                    <p:nvPicPr>
                      <p:cNvPr id="43" name="Oggetto 42">
                        <a:extLst>
                          <a:ext uri="{FF2B5EF4-FFF2-40B4-BE49-F238E27FC236}">
                            <a16:creationId xmlns:a16="http://schemas.microsoft.com/office/drawing/2014/main" id="{5FFA0DA1-A192-4E50-B498-07DC18CC29B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0813" y="2620963"/>
                        <a:ext cx="763587" cy="396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5" name="Gruppo 167">
            <a:extLst>
              <a:ext uri="{FF2B5EF4-FFF2-40B4-BE49-F238E27FC236}">
                <a16:creationId xmlns:a16="http://schemas.microsoft.com/office/drawing/2014/main" id="{6EB5BEDE-92A7-4A30-9676-08FB6DC75BF1}"/>
              </a:ext>
            </a:extLst>
          </p:cNvPr>
          <p:cNvGrpSpPr/>
          <p:nvPr/>
        </p:nvGrpSpPr>
        <p:grpSpPr>
          <a:xfrm>
            <a:off x="10981596" y="4734971"/>
            <a:ext cx="727218" cy="1701408"/>
            <a:chOff x="11470185" y="5009615"/>
            <a:chExt cx="635283" cy="1486316"/>
          </a:xfrm>
          <a:solidFill>
            <a:schemeClr val="bg1">
              <a:lumMod val="50000"/>
            </a:schemeClr>
          </a:solidFill>
        </p:grpSpPr>
        <p:sp>
          <p:nvSpPr>
            <p:cNvPr id="46" name="Freeform 12">
              <a:extLst>
                <a:ext uri="{FF2B5EF4-FFF2-40B4-BE49-F238E27FC236}">
                  <a16:creationId xmlns:a16="http://schemas.microsoft.com/office/drawing/2014/main" id="{7F662561-08EE-41E5-B293-B93444B5999F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11672762" y="5255123"/>
              <a:ext cx="317642" cy="258778"/>
            </a:xfrm>
            <a:custGeom>
              <a:avLst/>
              <a:gdLst>
                <a:gd name="T0" fmla="*/ 385 w 590"/>
                <a:gd name="T1" fmla="*/ 169 h 584"/>
                <a:gd name="T2" fmla="*/ 313 w 590"/>
                <a:gd name="T3" fmla="*/ 59 h 584"/>
                <a:gd name="T4" fmla="*/ 240 w 590"/>
                <a:gd name="T5" fmla="*/ 0 h 584"/>
                <a:gd name="T6" fmla="*/ 153 w 590"/>
                <a:gd name="T7" fmla="*/ 0 h 584"/>
                <a:gd name="T8" fmla="*/ 58 w 590"/>
                <a:gd name="T9" fmla="*/ 37 h 584"/>
                <a:gd name="T10" fmla="*/ 15 w 590"/>
                <a:gd name="T11" fmla="*/ 102 h 584"/>
                <a:gd name="T12" fmla="*/ 0 w 590"/>
                <a:gd name="T13" fmla="*/ 190 h 584"/>
                <a:gd name="T14" fmla="*/ 15 w 590"/>
                <a:gd name="T15" fmla="*/ 307 h 584"/>
                <a:gd name="T16" fmla="*/ 72 w 590"/>
                <a:gd name="T17" fmla="*/ 438 h 584"/>
                <a:gd name="T18" fmla="*/ 175 w 590"/>
                <a:gd name="T19" fmla="*/ 526 h 584"/>
                <a:gd name="T20" fmla="*/ 254 w 590"/>
                <a:gd name="T21" fmla="*/ 570 h 584"/>
                <a:gd name="T22" fmla="*/ 335 w 590"/>
                <a:gd name="T23" fmla="*/ 584 h 584"/>
                <a:gd name="T24" fmla="*/ 400 w 590"/>
                <a:gd name="T25" fmla="*/ 563 h 584"/>
                <a:gd name="T26" fmla="*/ 436 w 590"/>
                <a:gd name="T27" fmla="*/ 526 h 584"/>
                <a:gd name="T28" fmla="*/ 459 w 590"/>
                <a:gd name="T29" fmla="*/ 438 h 584"/>
                <a:gd name="T30" fmla="*/ 452 w 590"/>
                <a:gd name="T31" fmla="*/ 336 h 584"/>
                <a:gd name="T32" fmla="*/ 429 w 590"/>
                <a:gd name="T33" fmla="*/ 249 h 584"/>
                <a:gd name="T34" fmla="*/ 574 w 590"/>
                <a:gd name="T35" fmla="*/ 169 h 584"/>
                <a:gd name="T36" fmla="*/ 590 w 590"/>
                <a:gd name="T37" fmla="*/ 133 h 584"/>
                <a:gd name="T38" fmla="*/ 574 w 590"/>
                <a:gd name="T39" fmla="*/ 117 h 584"/>
                <a:gd name="T40" fmla="*/ 414 w 590"/>
                <a:gd name="T41" fmla="*/ 212 h 584"/>
                <a:gd name="T42" fmla="*/ 385 w 590"/>
                <a:gd name="T43" fmla="*/ 169 h 5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590" h="584">
                  <a:moveTo>
                    <a:pt x="385" y="169"/>
                  </a:moveTo>
                  <a:lnTo>
                    <a:pt x="313" y="59"/>
                  </a:lnTo>
                  <a:lnTo>
                    <a:pt x="240" y="0"/>
                  </a:lnTo>
                  <a:lnTo>
                    <a:pt x="153" y="0"/>
                  </a:lnTo>
                  <a:lnTo>
                    <a:pt x="58" y="37"/>
                  </a:lnTo>
                  <a:lnTo>
                    <a:pt x="15" y="102"/>
                  </a:lnTo>
                  <a:lnTo>
                    <a:pt x="0" y="190"/>
                  </a:lnTo>
                  <a:lnTo>
                    <a:pt x="15" y="307"/>
                  </a:lnTo>
                  <a:lnTo>
                    <a:pt x="72" y="438"/>
                  </a:lnTo>
                  <a:lnTo>
                    <a:pt x="175" y="526"/>
                  </a:lnTo>
                  <a:lnTo>
                    <a:pt x="254" y="570"/>
                  </a:lnTo>
                  <a:lnTo>
                    <a:pt x="335" y="584"/>
                  </a:lnTo>
                  <a:lnTo>
                    <a:pt x="400" y="563"/>
                  </a:lnTo>
                  <a:lnTo>
                    <a:pt x="436" y="526"/>
                  </a:lnTo>
                  <a:lnTo>
                    <a:pt x="459" y="438"/>
                  </a:lnTo>
                  <a:lnTo>
                    <a:pt x="452" y="336"/>
                  </a:lnTo>
                  <a:lnTo>
                    <a:pt x="429" y="249"/>
                  </a:lnTo>
                  <a:lnTo>
                    <a:pt x="574" y="169"/>
                  </a:lnTo>
                  <a:lnTo>
                    <a:pt x="590" y="133"/>
                  </a:lnTo>
                  <a:lnTo>
                    <a:pt x="574" y="117"/>
                  </a:lnTo>
                  <a:lnTo>
                    <a:pt x="414" y="212"/>
                  </a:lnTo>
                  <a:lnTo>
                    <a:pt x="385" y="169"/>
                  </a:lnTo>
                  <a:close/>
                </a:path>
              </a:pathLst>
            </a:custGeom>
            <a:grpFill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it-IT" sz="1600" b="1"/>
            </a:p>
          </p:txBody>
        </p:sp>
        <p:sp>
          <p:nvSpPr>
            <p:cNvPr id="47" name="Freeform 13">
              <a:extLst>
                <a:ext uri="{FF2B5EF4-FFF2-40B4-BE49-F238E27FC236}">
                  <a16:creationId xmlns:a16="http://schemas.microsoft.com/office/drawing/2014/main" id="{ED996B41-DC4F-4065-9BCB-238AEE43A959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11478288" y="5009615"/>
              <a:ext cx="283608" cy="578602"/>
            </a:xfrm>
            <a:custGeom>
              <a:avLst/>
              <a:gdLst>
                <a:gd name="T0" fmla="*/ 146 w 525"/>
                <a:gd name="T1" fmla="*/ 1102 h 1306"/>
                <a:gd name="T2" fmla="*/ 50 w 525"/>
                <a:gd name="T3" fmla="*/ 1174 h 1306"/>
                <a:gd name="T4" fmla="*/ 22 w 525"/>
                <a:gd name="T5" fmla="*/ 1197 h 1306"/>
                <a:gd name="T6" fmla="*/ 0 w 525"/>
                <a:gd name="T7" fmla="*/ 1248 h 1306"/>
                <a:gd name="T8" fmla="*/ 29 w 525"/>
                <a:gd name="T9" fmla="*/ 1298 h 1306"/>
                <a:gd name="T10" fmla="*/ 58 w 525"/>
                <a:gd name="T11" fmla="*/ 1306 h 1306"/>
                <a:gd name="T12" fmla="*/ 146 w 525"/>
                <a:gd name="T13" fmla="*/ 1277 h 1306"/>
                <a:gd name="T14" fmla="*/ 277 w 525"/>
                <a:gd name="T15" fmla="*/ 1174 h 1306"/>
                <a:gd name="T16" fmla="*/ 394 w 525"/>
                <a:gd name="T17" fmla="*/ 1052 h 1306"/>
                <a:gd name="T18" fmla="*/ 518 w 525"/>
                <a:gd name="T19" fmla="*/ 912 h 1306"/>
                <a:gd name="T20" fmla="*/ 525 w 525"/>
                <a:gd name="T21" fmla="*/ 854 h 1306"/>
                <a:gd name="T22" fmla="*/ 525 w 525"/>
                <a:gd name="T23" fmla="*/ 694 h 1306"/>
                <a:gd name="T24" fmla="*/ 489 w 525"/>
                <a:gd name="T25" fmla="*/ 446 h 1306"/>
                <a:gd name="T26" fmla="*/ 511 w 525"/>
                <a:gd name="T27" fmla="*/ 300 h 1306"/>
                <a:gd name="T28" fmla="*/ 525 w 525"/>
                <a:gd name="T29" fmla="*/ 241 h 1306"/>
                <a:gd name="T30" fmla="*/ 503 w 525"/>
                <a:gd name="T31" fmla="*/ 212 h 1306"/>
                <a:gd name="T32" fmla="*/ 452 w 525"/>
                <a:gd name="T33" fmla="*/ 183 h 1306"/>
                <a:gd name="T34" fmla="*/ 415 w 525"/>
                <a:gd name="T35" fmla="*/ 161 h 1306"/>
                <a:gd name="T36" fmla="*/ 437 w 525"/>
                <a:gd name="T37" fmla="*/ 30 h 1306"/>
                <a:gd name="T38" fmla="*/ 423 w 525"/>
                <a:gd name="T39" fmla="*/ 0 h 1306"/>
                <a:gd name="T40" fmla="*/ 394 w 525"/>
                <a:gd name="T41" fmla="*/ 8 h 1306"/>
                <a:gd name="T42" fmla="*/ 379 w 525"/>
                <a:gd name="T43" fmla="*/ 176 h 1306"/>
                <a:gd name="T44" fmla="*/ 365 w 525"/>
                <a:gd name="T45" fmla="*/ 219 h 1306"/>
                <a:gd name="T46" fmla="*/ 358 w 525"/>
                <a:gd name="T47" fmla="*/ 248 h 1306"/>
                <a:gd name="T48" fmla="*/ 299 w 525"/>
                <a:gd name="T49" fmla="*/ 226 h 1306"/>
                <a:gd name="T50" fmla="*/ 255 w 525"/>
                <a:gd name="T51" fmla="*/ 226 h 1306"/>
                <a:gd name="T52" fmla="*/ 255 w 525"/>
                <a:gd name="T53" fmla="*/ 255 h 1306"/>
                <a:gd name="T54" fmla="*/ 284 w 525"/>
                <a:gd name="T55" fmla="*/ 278 h 1306"/>
                <a:gd name="T56" fmla="*/ 336 w 525"/>
                <a:gd name="T57" fmla="*/ 278 h 1306"/>
                <a:gd name="T58" fmla="*/ 372 w 525"/>
                <a:gd name="T59" fmla="*/ 307 h 1306"/>
                <a:gd name="T60" fmla="*/ 401 w 525"/>
                <a:gd name="T61" fmla="*/ 358 h 1306"/>
                <a:gd name="T62" fmla="*/ 430 w 525"/>
                <a:gd name="T63" fmla="*/ 438 h 1306"/>
                <a:gd name="T64" fmla="*/ 452 w 525"/>
                <a:gd name="T65" fmla="*/ 599 h 1306"/>
                <a:gd name="T66" fmla="*/ 452 w 525"/>
                <a:gd name="T67" fmla="*/ 744 h 1306"/>
                <a:gd name="T68" fmla="*/ 437 w 525"/>
                <a:gd name="T69" fmla="*/ 861 h 1306"/>
                <a:gd name="T70" fmla="*/ 408 w 525"/>
                <a:gd name="T71" fmla="*/ 912 h 1306"/>
                <a:gd name="T72" fmla="*/ 306 w 525"/>
                <a:gd name="T73" fmla="*/ 985 h 1306"/>
                <a:gd name="T74" fmla="*/ 196 w 525"/>
                <a:gd name="T75" fmla="*/ 1052 h 1306"/>
                <a:gd name="T76" fmla="*/ 146 w 525"/>
                <a:gd name="T77" fmla="*/ 1102 h 1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525" h="1306">
                  <a:moveTo>
                    <a:pt x="146" y="1102"/>
                  </a:moveTo>
                  <a:lnTo>
                    <a:pt x="50" y="1174"/>
                  </a:lnTo>
                  <a:lnTo>
                    <a:pt x="22" y="1197"/>
                  </a:lnTo>
                  <a:lnTo>
                    <a:pt x="0" y="1248"/>
                  </a:lnTo>
                  <a:lnTo>
                    <a:pt x="29" y="1298"/>
                  </a:lnTo>
                  <a:lnTo>
                    <a:pt x="58" y="1306"/>
                  </a:lnTo>
                  <a:lnTo>
                    <a:pt x="146" y="1277"/>
                  </a:lnTo>
                  <a:lnTo>
                    <a:pt x="277" y="1174"/>
                  </a:lnTo>
                  <a:lnTo>
                    <a:pt x="394" y="1052"/>
                  </a:lnTo>
                  <a:lnTo>
                    <a:pt x="518" y="912"/>
                  </a:lnTo>
                  <a:lnTo>
                    <a:pt x="525" y="854"/>
                  </a:lnTo>
                  <a:lnTo>
                    <a:pt x="525" y="694"/>
                  </a:lnTo>
                  <a:lnTo>
                    <a:pt x="489" y="446"/>
                  </a:lnTo>
                  <a:lnTo>
                    <a:pt x="511" y="300"/>
                  </a:lnTo>
                  <a:lnTo>
                    <a:pt x="525" y="241"/>
                  </a:lnTo>
                  <a:lnTo>
                    <a:pt x="503" y="212"/>
                  </a:lnTo>
                  <a:lnTo>
                    <a:pt x="452" y="183"/>
                  </a:lnTo>
                  <a:lnTo>
                    <a:pt x="415" y="161"/>
                  </a:lnTo>
                  <a:lnTo>
                    <a:pt x="437" y="30"/>
                  </a:lnTo>
                  <a:lnTo>
                    <a:pt x="423" y="0"/>
                  </a:lnTo>
                  <a:lnTo>
                    <a:pt x="394" y="8"/>
                  </a:lnTo>
                  <a:lnTo>
                    <a:pt x="379" y="176"/>
                  </a:lnTo>
                  <a:lnTo>
                    <a:pt x="365" y="219"/>
                  </a:lnTo>
                  <a:lnTo>
                    <a:pt x="358" y="248"/>
                  </a:lnTo>
                  <a:lnTo>
                    <a:pt x="299" y="226"/>
                  </a:lnTo>
                  <a:lnTo>
                    <a:pt x="255" y="226"/>
                  </a:lnTo>
                  <a:lnTo>
                    <a:pt x="255" y="255"/>
                  </a:lnTo>
                  <a:lnTo>
                    <a:pt x="284" y="278"/>
                  </a:lnTo>
                  <a:lnTo>
                    <a:pt x="336" y="278"/>
                  </a:lnTo>
                  <a:lnTo>
                    <a:pt x="372" y="307"/>
                  </a:lnTo>
                  <a:lnTo>
                    <a:pt x="401" y="358"/>
                  </a:lnTo>
                  <a:lnTo>
                    <a:pt x="430" y="438"/>
                  </a:lnTo>
                  <a:lnTo>
                    <a:pt x="452" y="599"/>
                  </a:lnTo>
                  <a:lnTo>
                    <a:pt x="452" y="744"/>
                  </a:lnTo>
                  <a:lnTo>
                    <a:pt x="437" y="861"/>
                  </a:lnTo>
                  <a:lnTo>
                    <a:pt x="408" y="912"/>
                  </a:lnTo>
                  <a:lnTo>
                    <a:pt x="306" y="985"/>
                  </a:lnTo>
                  <a:lnTo>
                    <a:pt x="196" y="1052"/>
                  </a:lnTo>
                  <a:lnTo>
                    <a:pt x="146" y="1102"/>
                  </a:lnTo>
                  <a:close/>
                </a:path>
              </a:pathLst>
            </a:custGeom>
            <a:grpFill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it-IT" sz="1600" b="1"/>
            </a:p>
          </p:txBody>
        </p:sp>
        <p:sp>
          <p:nvSpPr>
            <p:cNvPr id="48" name="Freeform 14">
              <a:extLst>
                <a:ext uri="{FF2B5EF4-FFF2-40B4-BE49-F238E27FC236}">
                  <a16:creationId xmlns:a16="http://schemas.microsoft.com/office/drawing/2014/main" id="{23F14C76-1F6C-407D-BF0D-9B1034CBE08A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11849410" y="5543096"/>
              <a:ext cx="256058" cy="347692"/>
            </a:xfrm>
            <a:custGeom>
              <a:avLst/>
              <a:gdLst>
                <a:gd name="T0" fmla="*/ 475 w 475"/>
                <a:gd name="T1" fmla="*/ 21 h 787"/>
                <a:gd name="T2" fmla="*/ 423 w 475"/>
                <a:gd name="T3" fmla="*/ 0 h 787"/>
                <a:gd name="T4" fmla="*/ 313 w 475"/>
                <a:gd name="T5" fmla="*/ 7 h 787"/>
                <a:gd name="T6" fmla="*/ 218 w 475"/>
                <a:gd name="T7" fmla="*/ 80 h 787"/>
                <a:gd name="T8" fmla="*/ 79 w 475"/>
                <a:gd name="T9" fmla="*/ 233 h 787"/>
                <a:gd name="T10" fmla="*/ 7 w 475"/>
                <a:gd name="T11" fmla="*/ 357 h 787"/>
                <a:gd name="T12" fmla="*/ 0 w 475"/>
                <a:gd name="T13" fmla="*/ 401 h 787"/>
                <a:gd name="T14" fmla="*/ 36 w 475"/>
                <a:gd name="T15" fmla="*/ 482 h 787"/>
                <a:gd name="T16" fmla="*/ 115 w 475"/>
                <a:gd name="T17" fmla="*/ 518 h 787"/>
                <a:gd name="T18" fmla="*/ 218 w 475"/>
                <a:gd name="T19" fmla="*/ 561 h 787"/>
                <a:gd name="T20" fmla="*/ 299 w 475"/>
                <a:gd name="T21" fmla="*/ 583 h 787"/>
                <a:gd name="T22" fmla="*/ 335 w 475"/>
                <a:gd name="T23" fmla="*/ 620 h 787"/>
                <a:gd name="T24" fmla="*/ 313 w 475"/>
                <a:gd name="T25" fmla="*/ 671 h 787"/>
                <a:gd name="T26" fmla="*/ 255 w 475"/>
                <a:gd name="T27" fmla="*/ 730 h 787"/>
                <a:gd name="T28" fmla="*/ 182 w 475"/>
                <a:gd name="T29" fmla="*/ 737 h 787"/>
                <a:gd name="T30" fmla="*/ 131 w 475"/>
                <a:gd name="T31" fmla="*/ 714 h 787"/>
                <a:gd name="T32" fmla="*/ 101 w 475"/>
                <a:gd name="T33" fmla="*/ 737 h 787"/>
                <a:gd name="T34" fmla="*/ 108 w 475"/>
                <a:gd name="T35" fmla="*/ 766 h 787"/>
                <a:gd name="T36" fmla="*/ 167 w 475"/>
                <a:gd name="T37" fmla="*/ 787 h 787"/>
                <a:gd name="T38" fmla="*/ 255 w 475"/>
                <a:gd name="T39" fmla="*/ 787 h 787"/>
                <a:gd name="T40" fmla="*/ 335 w 475"/>
                <a:gd name="T41" fmla="*/ 766 h 787"/>
                <a:gd name="T42" fmla="*/ 379 w 475"/>
                <a:gd name="T43" fmla="*/ 737 h 787"/>
                <a:gd name="T44" fmla="*/ 408 w 475"/>
                <a:gd name="T45" fmla="*/ 685 h 787"/>
                <a:gd name="T46" fmla="*/ 423 w 475"/>
                <a:gd name="T47" fmla="*/ 627 h 787"/>
                <a:gd name="T48" fmla="*/ 387 w 475"/>
                <a:gd name="T49" fmla="*/ 575 h 787"/>
                <a:gd name="T50" fmla="*/ 299 w 475"/>
                <a:gd name="T51" fmla="*/ 539 h 787"/>
                <a:gd name="T52" fmla="*/ 196 w 475"/>
                <a:gd name="T53" fmla="*/ 510 h 787"/>
                <a:gd name="T54" fmla="*/ 108 w 475"/>
                <a:gd name="T55" fmla="*/ 460 h 787"/>
                <a:gd name="T56" fmla="*/ 87 w 475"/>
                <a:gd name="T57" fmla="*/ 415 h 787"/>
                <a:gd name="T58" fmla="*/ 101 w 475"/>
                <a:gd name="T59" fmla="*/ 336 h 787"/>
                <a:gd name="T60" fmla="*/ 167 w 475"/>
                <a:gd name="T61" fmla="*/ 233 h 787"/>
                <a:gd name="T62" fmla="*/ 248 w 475"/>
                <a:gd name="T63" fmla="*/ 174 h 787"/>
                <a:gd name="T64" fmla="*/ 372 w 475"/>
                <a:gd name="T65" fmla="*/ 131 h 787"/>
                <a:gd name="T66" fmla="*/ 475 w 475"/>
                <a:gd name="T67" fmla="*/ 109 h 787"/>
                <a:gd name="T68" fmla="*/ 475 w 475"/>
                <a:gd name="T69" fmla="*/ 50 h 787"/>
                <a:gd name="T70" fmla="*/ 475 w 475"/>
                <a:gd name="T71" fmla="*/ 21 h 7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475" h="787">
                  <a:moveTo>
                    <a:pt x="475" y="21"/>
                  </a:moveTo>
                  <a:lnTo>
                    <a:pt x="423" y="0"/>
                  </a:lnTo>
                  <a:lnTo>
                    <a:pt x="313" y="7"/>
                  </a:lnTo>
                  <a:lnTo>
                    <a:pt x="218" y="80"/>
                  </a:lnTo>
                  <a:lnTo>
                    <a:pt x="79" y="233"/>
                  </a:lnTo>
                  <a:lnTo>
                    <a:pt x="7" y="357"/>
                  </a:lnTo>
                  <a:lnTo>
                    <a:pt x="0" y="401"/>
                  </a:lnTo>
                  <a:lnTo>
                    <a:pt x="36" y="482"/>
                  </a:lnTo>
                  <a:lnTo>
                    <a:pt x="115" y="518"/>
                  </a:lnTo>
                  <a:lnTo>
                    <a:pt x="218" y="561"/>
                  </a:lnTo>
                  <a:lnTo>
                    <a:pt x="299" y="583"/>
                  </a:lnTo>
                  <a:lnTo>
                    <a:pt x="335" y="620"/>
                  </a:lnTo>
                  <a:lnTo>
                    <a:pt x="313" y="671"/>
                  </a:lnTo>
                  <a:lnTo>
                    <a:pt x="255" y="730"/>
                  </a:lnTo>
                  <a:lnTo>
                    <a:pt x="182" y="737"/>
                  </a:lnTo>
                  <a:lnTo>
                    <a:pt x="131" y="714"/>
                  </a:lnTo>
                  <a:lnTo>
                    <a:pt x="101" y="737"/>
                  </a:lnTo>
                  <a:lnTo>
                    <a:pt x="108" y="766"/>
                  </a:lnTo>
                  <a:lnTo>
                    <a:pt x="167" y="787"/>
                  </a:lnTo>
                  <a:lnTo>
                    <a:pt x="255" y="787"/>
                  </a:lnTo>
                  <a:lnTo>
                    <a:pt x="335" y="766"/>
                  </a:lnTo>
                  <a:lnTo>
                    <a:pt x="379" y="737"/>
                  </a:lnTo>
                  <a:lnTo>
                    <a:pt x="408" y="685"/>
                  </a:lnTo>
                  <a:lnTo>
                    <a:pt x="423" y="627"/>
                  </a:lnTo>
                  <a:lnTo>
                    <a:pt x="387" y="575"/>
                  </a:lnTo>
                  <a:lnTo>
                    <a:pt x="299" y="539"/>
                  </a:lnTo>
                  <a:lnTo>
                    <a:pt x="196" y="510"/>
                  </a:lnTo>
                  <a:lnTo>
                    <a:pt x="108" y="460"/>
                  </a:lnTo>
                  <a:lnTo>
                    <a:pt x="87" y="415"/>
                  </a:lnTo>
                  <a:lnTo>
                    <a:pt x="101" y="336"/>
                  </a:lnTo>
                  <a:lnTo>
                    <a:pt x="167" y="233"/>
                  </a:lnTo>
                  <a:lnTo>
                    <a:pt x="248" y="174"/>
                  </a:lnTo>
                  <a:lnTo>
                    <a:pt x="372" y="131"/>
                  </a:lnTo>
                  <a:lnTo>
                    <a:pt x="475" y="109"/>
                  </a:lnTo>
                  <a:lnTo>
                    <a:pt x="475" y="50"/>
                  </a:lnTo>
                  <a:lnTo>
                    <a:pt x="475" y="21"/>
                  </a:lnTo>
                  <a:close/>
                </a:path>
              </a:pathLst>
            </a:custGeom>
            <a:grpFill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it-IT" sz="1600" b="1"/>
            </a:p>
          </p:txBody>
        </p:sp>
        <p:sp>
          <p:nvSpPr>
            <p:cNvPr id="49" name="Freeform 15">
              <a:extLst>
                <a:ext uri="{FF2B5EF4-FFF2-40B4-BE49-F238E27FC236}">
                  <a16:creationId xmlns:a16="http://schemas.microsoft.com/office/drawing/2014/main" id="{C1A16F04-9451-4396-8063-54C1650EA22C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11656556" y="5527171"/>
              <a:ext cx="239852" cy="428643"/>
            </a:xfrm>
            <a:custGeom>
              <a:avLst/>
              <a:gdLst>
                <a:gd name="T0" fmla="*/ 386 w 444"/>
                <a:gd name="T1" fmla="*/ 305 h 969"/>
                <a:gd name="T2" fmla="*/ 342 w 444"/>
                <a:gd name="T3" fmla="*/ 124 h 969"/>
                <a:gd name="T4" fmla="*/ 291 w 444"/>
                <a:gd name="T5" fmla="*/ 36 h 969"/>
                <a:gd name="T6" fmla="*/ 182 w 444"/>
                <a:gd name="T7" fmla="*/ 0 h 969"/>
                <a:gd name="T8" fmla="*/ 72 w 444"/>
                <a:gd name="T9" fmla="*/ 14 h 969"/>
                <a:gd name="T10" fmla="*/ 21 w 444"/>
                <a:gd name="T11" fmla="*/ 109 h 969"/>
                <a:gd name="T12" fmla="*/ 29 w 444"/>
                <a:gd name="T13" fmla="*/ 226 h 969"/>
                <a:gd name="T14" fmla="*/ 57 w 444"/>
                <a:gd name="T15" fmla="*/ 415 h 969"/>
                <a:gd name="T16" fmla="*/ 57 w 444"/>
                <a:gd name="T17" fmla="*/ 582 h 969"/>
                <a:gd name="T18" fmla="*/ 21 w 444"/>
                <a:gd name="T19" fmla="*/ 728 h 969"/>
                <a:gd name="T20" fmla="*/ 0 w 444"/>
                <a:gd name="T21" fmla="*/ 809 h 969"/>
                <a:gd name="T22" fmla="*/ 14 w 444"/>
                <a:gd name="T23" fmla="*/ 881 h 969"/>
                <a:gd name="T24" fmla="*/ 65 w 444"/>
                <a:gd name="T25" fmla="*/ 919 h 969"/>
                <a:gd name="T26" fmla="*/ 131 w 444"/>
                <a:gd name="T27" fmla="*/ 955 h 969"/>
                <a:gd name="T28" fmla="*/ 196 w 444"/>
                <a:gd name="T29" fmla="*/ 969 h 969"/>
                <a:gd name="T30" fmla="*/ 277 w 444"/>
                <a:gd name="T31" fmla="*/ 969 h 969"/>
                <a:gd name="T32" fmla="*/ 372 w 444"/>
                <a:gd name="T33" fmla="*/ 896 h 969"/>
                <a:gd name="T34" fmla="*/ 444 w 444"/>
                <a:gd name="T35" fmla="*/ 743 h 969"/>
                <a:gd name="T36" fmla="*/ 437 w 444"/>
                <a:gd name="T37" fmla="*/ 604 h 969"/>
                <a:gd name="T38" fmla="*/ 394 w 444"/>
                <a:gd name="T39" fmla="*/ 444 h 969"/>
                <a:gd name="T40" fmla="*/ 386 w 444"/>
                <a:gd name="T41" fmla="*/ 305 h 9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444" h="969">
                  <a:moveTo>
                    <a:pt x="386" y="305"/>
                  </a:moveTo>
                  <a:lnTo>
                    <a:pt x="342" y="124"/>
                  </a:lnTo>
                  <a:lnTo>
                    <a:pt x="291" y="36"/>
                  </a:lnTo>
                  <a:lnTo>
                    <a:pt x="182" y="0"/>
                  </a:lnTo>
                  <a:lnTo>
                    <a:pt x="72" y="14"/>
                  </a:lnTo>
                  <a:lnTo>
                    <a:pt x="21" y="109"/>
                  </a:lnTo>
                  <a:lnTo>
                    <a:pt x="29" y="226"/>
                  </a:lnTo>
                  <a:lnTo>
                    <a:pt x="57" y="415"/>
                  </a:lnTo>
                  <a:lnTo>
                    <a:pt x="57" y="582"/>
                  </a:lnTo>
                  <a:lnTo>
                    <a:pt x="21" y="728"/>
                  </a:lnTo>
                  <a:lnTo>
                    <a:pt x="0" y="809"/>
                  </a:lnTo>
                  <a:lnTo>
                    <a:pt x="14" y="881"/>
                  </a:lnTo>
                  <a:lnTo>
                    <a:pt x="65" y="919"/>
                  </a:lnTo>
                  <a:lnTo>
                    <a:pt x="131" y="955"/>
                  </a:lnTo>
                  <a:lnTo>
                    <a:pt x="196" y="969"/>
                  </a:lnTo>
                  <a:lnTo>
                    <a:pt x="277" y="969"/>
                  </a:lnTo>
                  <a:lnTo>
                    <a:pt x="372" y="896"/>
                  </a:lnTo>
                  <a:lnTo>
                    <a:pt x="444" y="743"/>
                  </a:lnTo>
                  <a:lnTo>
                    <a:pt x="437" y="604"/>
                  </a:lnTo>
                  <a:lnTo>
                    <a:pt x="394" y="444"/>
                  </a:lnTo>
                  <a:lnTo>
                    <a:pt x="386" y="305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it-IT" sz="1600" b="1"/>
            </a:p>
          </p:txBody>
        </p:sp>
        <p:sp>
          <p:nvSpPr>
            <p:cNvPr id="50" name="Freeform 16">
              <a:extLst>
                <a:ext uri="{FF2B5EF4-FFF2-40B4-BE49-F238E27FC236}">
                  <a16:creationId xmlns:a16="http://schemas.microsoft.com/office/drawing/2014/main" id="{7C090274-B927-47D0-9664-02B2F9474BF9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11786206" y="5874863"/>
              <a:ext cx="181509" cy="621068"/>
            </a:xfrm>
            <a:custGeom>
              <a:avLst/>
              <a:gdLst>
                <a:gd name="T0" fmla="*/ 322 w 338"/>
                <a:gd name="T1" fmla="*/ 22 h 1402"/>
                <a:gd name="T2" fmla="*/ 235 w 338"/>
                <a:gd name="T3" fmla="*/ 0 h 1402"/>
                <a:gd name="T4" fmla="*/ 183 w 338"/>
                <a:gd name="T5" fmla="*/ 22 h 1402"/>
                <a:gd name="T6" fmla="*/ 162 w 338"/>
                <a:gd name="T7" fmla="*/ 94 h 1402"/>
                <a:gd name="T8" fmla="*/ 183 w 338"/>
                <a:gd name="T9" fmla="*/ 495 h 1402"/>
                <a:gd name="T10" fmla="*/ 183 w 338"/>
                <a:gd name="T11" fmla="*/ 591 h 1402"/>
                <a:gd name="T12" fmla="*/ 154 w 338"/>
                <a:gd name="T13" fmla="*/ 767 h 1402"/>
                <a:gd name="T14" fmla="*/ 147 w 338"/>
                <a:gd name="T15" fmla="*/ 970 h 1402"/>
                <a:gd name="T16" fmla="*/ 162 w 338"/>
                <a:gd name="T17" fmla="*/ 1073 h 1402"/>
                <a:gd name="T18" fmla="*/ 147 w 338"/>
                <a:gd name="T19" fmla="*/ 1130 h 1402"/>
                <a:gd name="T20" fmla="*/ 45 w 338"/>
                <a:gd name="T21" fmla="*/ 1218 h 1402"/>
                <a:gd name="T22" fmla="*/ 0 w 338"/>
                <a:gd name="T23" fmla="*/ 1328 h 1402"/>
                <a:gd name="T24" fmla="*/ 9 w 338"/>
                <a:gd name="T25" fmla="*/ 1364 h 1402"/>
                <a:gd name="T26" fmla="*/ 88 w 338"/>
                <a:gd name="T27" fmla="*/ 1402 h 1402"/>
                <a:gd name="T28" fmla="*/ 110 w 338"/>
                <a:gd name="T29" fmla="*/ 1386 h 1402"/>
                <a:gd name="T30" fmla="*/ 118 w 338"/>
                <a:gd name="T31" fmla="*/ 1321 h 1402"/>
                <a:gd name="T32" fmla="*/ 140 w 338"/>
                <a:gd name="T33" fmla="*/ 1226 h 1402"/>
                <a:gd name="T34" fmla="*/ 176 w 338"/>
                <a:gd name="T35" fmla="*/ 1182 h 1402"/>
                <a:gd name="T36" fmla="*/ 219 w 338"/>
                <a:gd name="T37" fmla="*/ 1153 h 1402"/>
                <a:gd name="T38" fmla="*/ 257 w 338"/>
                <a:gd name="T39" fmla="*/ 1116 h 1402"/>
                <a:gd name="T40" fmla="*/ 264 w 338"/>
                <a:gd name="T41" fmla="*/ 1087 h 1402"/>
                <a:gd name="T42" fmla="*/ 242 w 338"/>
                <a:gd name="T43" fmla="*/ 1051 h 1402"/>
                <a:gd name="T44" fmla="*/ 219 w 338"/>
                <a:gd name="T45" fmla="*/ 1029 h 1402"/>
                <a:gd name="T46" fmla="*/ 205 w 338"/>
                <a:gd name="T47" fmla="*/ 941 h 1402"/>
                <a:gd name="T48" fmla="*/ 219 w 338"/>
                <a:gd name="T49" fmla="*/ 758 h 1402"/>
                <a:gd name="T50" fmla="*/ 271 w 338"/>
                <a:gd name="T51" fmla="*/ 547 h 1402"/>
                <a:gd name="T52" fmla="*/ 322 w 338"/>
                <a:gd name="T53" fmla="*/ 378 h 1402"/>
                <a:gd name="T54" fmla="*/ 338 w 338"/>
                <a:gd name="T55" fmla="*/ 175 h 1402"/>
                <a:gd name="T56" fmla="*/ 322 w 338"/>
                <a:gd name="T57" fmla="*/ 22 h 14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338" h="1402">
                  <a:moveTo>
                    <a:pt x="322" y="22"/>
                  </a:moveTo>
                  <a:lnTo>
                    <a:pt x="235" y="0"/>
                  </a:lnTo>
                  <a:lnTo>
                    <a:pt x="183" y="22"/>
                  </a:lnTo>
                  <a:lnTo>
                    <a:pt x="162" y="94"/>
                  </a:lnTo>
                  <a:lnTo>
                    <a:pt x="183" y="495"/>
                  </a:lnTo>
                  <a:lnTo>
                    <a:pt x="183" y="591"/>
                  </a:lnTo>
                  <a:lnTo>
                    <a:pt x="154" y="767"/>
                  </a:lnTo>
                  <a:lnTo>
                    <a:pt x="147" y="970"/>
                  </a:lnTo>
                  <a:lnTo>
                    <a:pt x="162" y="1073"/>
                  </a:lnTo>
                  <a:lnTo>
                    <a:pt x="147" y="1130"/>
                  </a:lnTo>
                  <a:lnTo>
                    <a:pt x="45" y="1218"/>
                  </a:lnTo>
                  <a:lnTo>
                    <a:pt x="0" y="1328"/>
                  </a:lnTo>
                  <a:lnTo>
                    <a:pt x="9" y="1364"/>
                  </a:lnTo>
                  <a:lnTo>
                    <a:pt x="88" y="1402"/>
                  </a:lnTo>
                  <a:lnTo>
                    <a:pt x="110" y="1386"/>
                  </a:lnTo>
                  <a:lnTo>
                    <a:pt x="118" y="1321"/>
                  </a:lnTo>
                  <a:lnTo>
                    <a:pt x="140" y="1226"/>
                  </a:lnTo>
                  <a:lnTo>
                    <a:pt x="176" y="1182"/>
                  </a:lnTo>
                  <a:lnTo>
                    <a:pt x="219" y="1153"/>
                  </a:lnTo>
                  <a:lnTo>
                    <a:pt x="257" y="1116"/>
                  </a:lnTo>
                  <a:lnTo>
                    <a:pt x="264" y="1087"/>
                  </a:lnTo>
                  <a:lnTo>
                    <a:pt x="242" y="1051"/>
                  </a:lnTo>
                  <a:lnTo>
                    <a:pt x="219" y="1029"/>
                  </a:lnTo>
                  <a:lnTo>
                    <a:pt x="205" y="941"/>
                  </a:lnTo>
                  <a:lnTo>
                    <a:pt x="219" y="758"/>
                  </a:lnTo>
                  <a:lnTo>
                    <a:pt x="271" y="547"/>
                  </a:lnTo>
                  <a:lnTo>
                    <a:pt x="322" y="378"/>
                  </a:lnTo>
                  <a:lnTo>
                    <a:pt x="338" y="175"/>
                  </a:lnTo>
                  <a:lnTo>
                    <a:pt x="322" y="22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it-IT" sz="1600" b="1"/>
            </a:p>
          </p:txBody>
        </p:sp>
        <p:sp>
          <p:nvSpPr>
            <p:cNvPr id="51" name="Freeform 17">
              <a:extLst>
                <a:ext uri="{FF2B5EF4-FFF2-40B4-BE49-F238E27FC236}">
                  <a16:creationId xmlns:a16="http://schemas.microsoft.com/office/drawing/2014/main" id="{01D06C8C-2DB3-44BD-BF6D-E415EFDA7EED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11470185" y="5874863"/>
              <a:ext cx="299815" cy="522865"/>
            </a:xfrm>
            <a:custGeom>
              <a:avLst/>
              <a:gdLst>
                <a:gd name="T0" fmla="*/ 182 w 555"/>
                <a:gd name="T1" fmla="*/ 175 h 1182"/>
                <a:gd name="T2" fmla="*/ 168 w 555"/>
                <a:gd name="T3" fmla="*/ 58 h 1182"/>
                <a:gd name="T4" fmla="*/ 103 w 555"/>
                <a:gd name="T5" fmla="*/ 0 h 1182"/>
                <a:gd name="T6" fmla="*/ 8 w 555"/>
                <a:gd name="T7" fmla="*/ 8 h 1182"/>
                <a:gd name="T8" fmla="*/ 0 w 555"/>
                <a:gd name="T9" fmla="*/ 58 h 1182"/>
                <a:gd name="T10" fmla="*/ 8 w 555"/>
                <a:gd name="T11" fmla="*/ 168 h 1182"/>
                <a:gd name="T12" fmla="*/ 58 w 555"/>
                <a:gd name="T13" fmla="*/ 335 h 1182"/>
                <a:gd name="T14" fmla="*/ 96 w 555"/>
                <a:gd name="T15" fmla="*/ 459 h 1182"/>
                <a:gd name="T16" fmla="*/ 139 w 555"/>
                <a:gd name="T17" fmla="*/ 627 h 1182"/>
                <a:gd name="T18" fmla="*/ 153 w 555"/>
                <a:gd name="T19" fmla="*/ 772 h 1182"/>
                <a:gd name="T20" fmla="*/ 153 w 555"/>
                <a:gd name="T21" fmla="*/ 889 h 1182"/>
                <a:gd name="T22" fmla="*/ 132 w 555"/>
                <a:gd name="T23" fmla="*/ 977 h 1182"/>
                <a:gd name="T24" fmla="*/ 110 w 555"/>
                <a:gd name="T25" fmla="*/ 1006 h 1182"/>
                <a:gd name="T26" fmla="*/ 110 w 555"/>
                <a:gd name="T27" fmla="*/ 1035 h 1182"/>
                <a:gd name="T28" fmla="*/ 139 w 555"/>
                <a:gd name="T29" fmla="*/ 1080 h 1182"/>
                <a:gd name="T30" fmla="*/ 189 w 555"/>
                <a:gd name="T31" fmla="*/ 1094 h 1182"/>
                <a:gd name="T32" fmla="*/ 270 w 555"/>
                <a:gd name="T33" fmla="*/ 1094 h 1182"/>
                <a:gd name="T34" fmla="*/ 416 w 555"/>
                <a:gd name="T35" fmla="*/ 1130 h 1182"/>
                <a:gd name="T36" fmla="*/ 459 w 555"/>
                <a:gd name="T37" fmla="*/ 1182 h 1182"/>
                <a:gd name="T38" fmla="*/ 526 w 555"/>
                <a:gd name="T39" fmla="*/ 1152 h 1182"/>
                <a:gd name="T40" fmla="*/ 555 w 555"/>
                <a:gd name="T41" fmla="*/ 1080 h 1182"/>
                <a:gd name="T42" fmla="*/ 526 w 555"/>
                <a:gd name="T43" fmla="*/ 1051 h 1182"/>
                <a:gd name="T44" fmla="*/ 402 w 555"/>
                <a:gd name="T45" fmla="*/ 1035 h 1182"/>
                <a:gd name="T46" fmla="*/ 263 w 555"/>
                <a:gd name="T47" fmla="*/ 1035 h 1182"/>
                <a:gd name="T48" fmla="*/ 204 w 555"/>
                <a:gd name="T49" fmla="*/ 1028 h 1182"/>
                <a:gd name="T50" fmla="*/ 189 w 555"/>
                <a:gd name="T51" fmla="*/ 985 h 1182"/>
                <a:gd name="T52" fmla="*/ 204 w 555"/>
                <a:gd name="T53" fmla="*/ 904 h 1182"/>
                <a:gd name="T54" fmla="*/ 213 w 555"/>
                <a:gd name="T55" fmla="*/ 765 h 1182"/>
                <a:gd name="T56" fmla="*/ 197 w 555"/>
                <a:gd name="T57" fmla="*/ 612 h 1182"/>
                <a:gd name="T58" fmla="*/ 175 w 555"/>
                <a:gd name="T59" fmla="*/ 409 h 1182"/>
                <a:gd name="T60" fmla="*/ 182 w 555"/>
                <a:gd name="T61" fmla="*/ 233 h 1182"/>
                <a:gd name="T62" fmla="*/ 182 w 555"/>
                <a:gd name="T63" fmla="*/ 175 h 1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555" h="1182">
                  <a:moveTo>
                    <a:pt x="182" y="175"/>
                  </a:moveTo>
                  <a:lnTo>
                    <a:pt x="168" y="58"/>
                  </a:lnTo>
                  <a:lnTo>
                    <a:pt x="103" y="0"/>
                  </a:lnTo>
                  <a:lnTo>
                    <a:pt x="8" y="8"/>
                  </a:lnTo>
                  <a:lnTo>
                    <a:pt x="0" y="58"/>
                  </a:lnTo>
                  <a:lnTo>
                    <a:pt x="8" y="168"/>
                  </a:lnTo>
                  <a:lnTo>
                    <a:pt x="58" y="335"/>
                  </a:lnTo>
                  <a:lnTo>
                    <a:pt x="96" y="459"/>
                  </a:lnTo>
                  <a:lnTo>
                    <a:pt x="139" y="627"/>
                  </a:lnTo>
                  <a:lnTo>
                    <a:pt x="153" y="772"/>
                  </a:lnTo>
                  <a:lnTo>
                    <a:pt x="153" y="889"/>
                  </a:lnTo>
                  <a:lnTo>
                    <a:pt x="132" y="977"/>
                  </a:lnTo>
                  <a:lnTo>
                    <a:pt x="110" y="1006"/>
                  </a:lnTo>
                  <a:lnTo>
                    <a:pt x="110" y="1035"/>
                  </a:lnTo>
                  <a:lnTo>
                    <a:pt x="139" y="1080"/>
                  </a:lnTo>
                  <a:lnTo>
                    <a:pt x="189" y="1094"/>
                  </a:lnTo>
                  <a:lnTo>
                    <a:pt x="270" y="1094"/>
                  </a:lnTo>
                  <a:lnTo>
                    <a:pt x="416" y="1130"/>
                  </a:lnTo>
                  <a:lnTo>
                    <a:pt x="459" y="1182"/>
                  </a:lnTo>
                  <a:lnTo>
                    <a:pt x="526" y="1152"/>
                  </a:lnTo>
                  <a:lnTo>
                    <a:pt x="555" y="1080"/>
                  </a:lnTo>
                  <a:lnTo>
                    <a:pt x="526" y="1051"/>
                  </a:lnTo>
                  <a:lnTo>
                    <a:pt x="402" y="1035"/>
                  </a:lnTo>
                  <a:lnTo>
                    <a:pt x="263" y="1035"/>
                  </a:lnTo>
                  <a:lnTo>
                    <a:pt x="204" y="1028"/>
                  </a:lnTo>
                  <a:lnTo>
                    <a:pt x="189" y="985"/>
                  </a:lnTo>
                  <a:lnTo>
                    <a:pt x="204" y="904"/>
                  </a:lnTo>
                  <a:lnTo>
                    <a:pt x="213" y="765"/>
                  </a:lnTo>
                  <a:lnTo>
                    <a:pt x="197" y="612"/>
                  </a:lnTo>
                  <a:lnTo>
                    <a:pt x="175" y="409"/>
                  </a:lnTo>
                  <a:lnTo>
                    <a:pt x="182" y="233"/>
                  </a:lnTo>
                  <a:lnTo>
                    <a:pt x="182" y="175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it-IT" sz="1600" b="1"/>
            </a:p>
          </p:txBody>
        </p:sp>
      </p:grpSp>
      <p:sp>
        <p:nvSpPr>
          <p:cNvPr id="52" name="Fumetto: ovale 51">
            <a:extLst>
              <a:ext uri="{FF2B5EF4-FFF2-40B4-BE49-F238E27FC236}">
                <a16:creationId xmlns:a16="http://schemas.microsoft.com/office/drawing/2014/main" id="{31A1966A-BDD5-40B5-B4AC-3213B4663654}"/>
              </a:ext>
            </a:extLst>
          </p:cNvPr>
          <p:cNvSpPr/>
          <p:nvPr/>
        </p:nvSpPr>
        <p:spPr>
          <a:xfrm>
            <a:off x="8223250" y="-223838"/>
            <a:ext cx="3817938" cy="3817938"/>
          </a:xfrm>
          <a:prstGeom prst="wedgeEllipseCallout">
            <a:avLst>
              <a:gd name="adj1" fmla="val 32819"/>
              <a:gd name="adj2" fmla="val 75969"/>
            </a:avLst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indent="126365"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dirty="0">
                <a:solidFill>
                  <a:schemeClr val="bg1"/>
                </a:solidFill>
              </a:rPr>
              <a:t>Operando similmente, ma integrando rispetto alla generica distanza </a:t>
            </a:r>
            <a:r>
              <a:rPr lang="it-IT" i="1" dirty="0">
                <a:solidFill>
                  <a:schemeClr val="bg1"/>
                </a:solidFill>
              </a:rPr>
              <a:t>x</a:t>
            </a:r>
            <a:r>
              <a:rPr lang="it-IT" dirty="0">
                <a:solidFill>
                  <a:schemeClr val="bg1"/>
                </a:solidFill>
              </a:rPr>
              <a:t> e, corrispondentemente, alla generica </a:t>
            </a:r>
            <a:r>
              <a:rPr lang="it-IT" i="1" dirty="0">
                <a:solidFill>
                  <a:schemeClr val="bg1"/>
                </a:solidFill>
              </a:rPr>
              <a:t>T</a:t>
            </a:r>
            <a:r>
              <a:rPr lang="it-IT" dirty="0">
                <a:solidFill>
                  <a:schemeClr val="bg1"/>
                </a:solidFill>
              </a:rPr>
              <a:t>(</a:t>
            </a:r>
            <a:r>
              <a:rPr lang="it-IT" i="1" dirty="0">
                <a:solidFill>
                  <a:schemeClr val="bg1"/>
                </a:solidFill>
              </a:rPr>
              <a:t>x</a:t>
            </a:r>
            <a:r>
              <a:rPr lang="it-IT" dirty="0">
                <a:solidFill>
                  <a:schemeClr val="bg1"/>
                </a:solidFill>
              </a:rPr>
              <a:t>)…</a:t>
            </a:r>
          </a:p>
        </p:txBody>
      </p:sp>
      <p:sp>
        <p:nvSpPr>
          <p:cNvPr id="53" name="Fumetto: ovale 52">
            <a:extLst>
              <a:ext uri="{FF2B5EF4-FFF2-40B4-BE49-F238E27FC236}">
                <a16:creationId xmlns:a16="http://schemas.microsoft.com/office/drawing/2014/main" id="{22C7F937-28D3-44CC-869E-75C2F35F7CA8}"/>
              </a:ext>
            </a:extLst>
          </p:cNvPr>
          <p:cNvSpPr/>
          <p:nvPr/>
        </p:nvSpPr>
        <p:spPr>
          <a:xfrm>
            <a:off x="4819650" y="-107950"/>
            <a:ext cx="2552700" cy="2552700"/>
          </a:xfrm>
          <a:prstGeom prst="wedgeEllipseCallout">
            <a:avLst>
              <a:gd name="adj1" fmla="val 102623"/>
              <a:gd name="adj2" fmla="val 10979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indent="126365"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Si ottiene agevolmente il legame </a:t>
            </a:r>
            <a:r>
              <a:rPr lang="it-IT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x</a:t>
            </a:r>
            <a:r>
              <a:rPr lang="it-IT" dirty="0">
                <a:solidFill>
                  <a:schemeClr val="tx1">
                    <a:lumMod val="50000"/>
                    <a:lumOff val="50000"/>
                  </a:schemeClr>
                </a:solidFill>
              </a:rPr>
              <a:t>= </a:t>
            </a:r>
            <a:r>
              <a:rPr lang="it-IT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x</a:t>
            </a:r>
            <a:r>
              <a:rPr lang="it-IT" dirty="0">
                <a:solidFill>
                  <a:schemeClr val="tx1">
                    <a:lumMod val="50000"/>
                    <a:lumOff val="50000"/>
                  </a:schemeClr>
                </a:solidFill>
              </a:rPr>
              <a:t>(</a:t>
            </a:r>
            <a:r>
              <a:rPr lang="it-IT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</a:t>
            </a:r>
            <a:r>
              <a:rPr lang="it-IT" dirty="0">
                <a:solidFill>
                  <a:schemeClr val="tx1">
                    <a:lumMod val="50000"/>
                    <a:lumOff val="50000"/>
                  </a:schemeClr>
                </a:solidFill>
              </a:rPr>
              <a:t>)</a:t>
            </a:r>
          </a:p>
        </p:txBody>
      </p:sp>
      <p:graphicFrame>
        <p:nvGraphicFramePr>
          <p:cNvPr id="54" name="Oggetto 53">
            <a:extLst>
              <a:ext uri="{FF2B5EF4-FFF2-40B4-BE49-F238E27FC236}">
                <a16:creationId xmlns:a16="http://schemas.microsoft.com/office/drawing/2014/main" id="{1489BD4D-7144-42D1-AB7A-446A398B84F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235075" y="3436938"/>
          <a:ext cx="3421063" cy="720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63" name="Equation" r:id="rId13" imgW="1955800" imgH="419100" progId="Equation.DSMT4">
                  <p:embed/>
                </p:oleObj>
              </mc:Choice>
              <mc:Fallback>
                <p:oleObj name="Equation" r:id="rId13" imgW="1955800" imgH="419100" progId="Equation.DSMT4">
                  <p:embed/>
                  <p:pic>
                    <p:nvPicPr>
                      <p:cNvPr id="54" name="Oggetto 53">
                        <a:extLst>
                          <a:ext uri="{FF2B5EF4-FFF2-40B4-BE49-F238E27FC236}">
                            <a16:creationId xmlns:a16="http://schemas.microsoft.com/office/drawing/2014/main" id="{1489BD4D-7144-42D1-AB7A-446A398B84F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35075" y="3436938"/>
                        <a:ext cx="3421063" cy="720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5" name="CasellaDiTesto 54">
            <a:extLst>
              <a:ext uri="{FF2B5EF4-FFF2-40B4-BE49-F238E27FC236}">
                <a16:creationId xmlns:a16="http://schemas.microsoft.com/office/drawing/2014/main" id="{400D1FB4-E197-4FFB-BE28-88ACB68ACF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6838" y="3524250"/>
            <a:ext cx="17954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it-IT" altLang="it-IT" sz="2000">
                <a:latin typeface="Calibri" panose="020F0502020204030204" pitchFamily="34" charset="0"/>
                <a:cs typeface="Calibri" panose="020F0502020204030204" pitchFamily="34" charset="0"/>
              </a:rPr>
              <a:t>[W/m]          (1) </a:t>
            </a:r>
          </a:p>
        </p:txBody>
      </p:sp>
      <p:graphicFrame>
        <p:nvGraphicFramePr>
          <p:cNvPr id="58" name="Oggetto 57">
            <a:extLst>
              <a:ext uri="{FF2B5EF4-FFF2-40B4-BE49-F238E27FC236}">
                <a16:creationId xmlns:a16="http://schemas.microsoft.com/office/drawing/2014/main" id="{FA390914-046A-4F24-A95F-59DC6A39A11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41350" y="4908550"/>
          <a:ext cx="3019425" cy="874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64" name="Equation" r:id="rId15" imgW="1637589" imgH="482391" progId="Equation.DSMT4">
                  <p:embed/>
                </p:oleObj>
              </mc:Choice>
              <mc:Fallback>
                <p:oleObj name="Equation" r:id="rId15" imgW="1637589" imgH="482391" progId="Equation.DSMT4">
                  <p:embed/>
                  <p:pic>
                    <p:nvPicPr>
                      <p:cNvPr id="58" name="Oggetto 57">
                        <a:extLst>
                          <a:ext uri="{FF2B5EF4-FFF2-40B4-BE49-F238E27FC236}">
                            <a16:creationId xmlns:a16="http://schemas.microsoft.com/office/drawing/2014/main" id="{FA390914-046A-4F24-A95F-59DC6A39A11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1350" y="4908550"/>
                        <a:ext cx="3019425" cy="874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9" name="Oggetto 58">
            <a:extLst>
              <a:ext uri="{FF2B5EF4-FFF2-40B4-BE49-F238E27FC236}">
                <a16:creationId xmlns:a16="http://schemas.microsoft.com/office/drawing/2014/main" id="{5928A588-D6F1-4E72-BAC3-3E7C7C78160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565525" y="4940300"/>
          <a:ext cx="7126288" cy="847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65" name="Equation" r:id="rId17" imgW="4051300" imgH="482600" progId="Equation.DSMT4">
                  <p:embed/>
                </p:oleObj>
              </mc:Choice>
              <mc:Fallback>
                <p:oleObj name="Equation" r:id="rId17" imgW="4051300" imgH="482600" progId="Equation.DSMT4">
                  <p:embed/>
                  <p:pic>
                    <p:nvPicPr>
                      <p:cNvPr id="59" name="Oggetto 58">
                        <a:extLst>
                          <a:ext uri="{FF2B5EF4-FFF2-40B4-BE49-F238E27FC236}">
                            <a16:creationId xmlns:a16="http://schemas.microsoft.com/office/drawing/2014/main" id="{5928A588-D6F1-4E72-BAC3-3E7C7C78160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65525" y="4940300"/>
                        <a:ext cx="7126288" cy="847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0" name="Rettangolo 59">
            <a:extLst>
              <a:ext uri="{FF2B5EF4-FFF2-40B4-BE49-F238E27FC236}">
                <a16:creationId xmlns:a16="http://schemas.microsoft.com/office/drawing/2014/main" id="{7A60E81C-DF63-439A-8324-0A898E33E2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0025" y="4314825"/>
            <a:ext cx="6096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it-IT" altLang="it-IT" sz="20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verifica:</a:t>
            </a:r>
          </a:p>
        </p:txBody>
      </p:sp>
      <p:sp>
        <p:nvSpPr>
          <p:cNvPr id="61" name="Freccia in giù 60">
            <a:extLst>
              <a:ext uri="{FF2B5EF4-FFF2-40B4-BE49-F238E27FC236}">
                <a16:creationId xmlns:a16="http://schemas.microsoft.com/office/drawing/2014/main" id="{9B3D8812-941E-4E49-9C97-DB4B30BCFCEF}"/>
              </a:ext>
            </a:extLst>
          </p:cNvPr>
          <p:cNvSpPr/>
          <p:nvPr/>
        </p:nvSpPr>
        <p:spPr>
          <a:xfrm>
            <a:off x="4454525" y="1855788"/>
            <a:ext cx="254000" cy="503237"/>
          </a:xfrm>
          <a:prstGeom prst="downArrow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62" name="Rettangolo 61">
            <a:extLst>
              <a:ext uri="{FF2B5EF4-FFF2-40B4-BE49-F238E27FC236}">
                <a16:creationId xmlns:a16="http://schemas.microsoft.com/office/drawing/2014/main" id="{843687EB-A8A5-4DFD-A885-9C444D4AAA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40913" y="5540375"/>
            <a:ext cx="7715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it-IT" altLang="it-IT" sz="200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OK!</a:t>
            </a:r>
          </a:p>
        </p:txBody>
      </p:sp>
      <p:sp>
        <p:nvSpPr>
          <p:cNvPr id="2" name="Rettangolo 1"/>
          <p:cNvSpPr/>
          <p:nvPr/>
        </p:nvSpPr>
        <p:spPr>
          <a:xfrm>
            <a:off x="150813" y="963613"/>
            <a:ext cx="2950606" cy="89217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 animBg="1"/>
      <p:bldP spid="53" grpId="0" animBg="1"/>
      <p:bldP spid="55" grpId="0"/>
      <p:bldP spid="60" grpId="0"/>
      <p:bldP spid="62" grpId="0"/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CasellaDiTesto 3">
            <a:extLst>
              <a:ext uri="{FF2B5EF4-FFF2-40B4-BE49-F238E27FC236}">
                <a16:creationId xmlns:a16="http://schemas.microsoft.com/office/drawing/2014/main" id="{CB1B06DB-C84B-465C-80FC-E00E2D8997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2113" y="-92075"/>
            <a:ext cx="673735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it-IT" altLang="it-IT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Conducibilità termica k=k(T), decrescente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it-IT" altLang="it-IT" sz="2400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Esercizio </a:t>
            </a:r>
            <a:r>
              <a:rPr lang="it-IT" altLang="it-IT" sz="2400" i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1 - b</a:t>
            </a:r>
            <a:endParaRPr lang="it-IT" altLang="it-IT" sz="2400" i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91B1C4C2-C25E-46B2-BEC1-5C198193E4DF}"/>
              </a:ext>
            </a:extLst>
          </p:cNvPr>
          <p:cNvSpPr txBox="1"/>
          <p:nvPr/>
        </p:nvSpPr>
        <p:spPr>
          <a:xfrm>
            <a:off x="0" y="6416675"/>
            <a:ext cx="9120188" cy="260350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100">
                <a:solidFill>
                  <a:schemeClr val="bg1">
                    <a:lumMod val="65000"/>
                  </a:schemeClr>
                </a:solidFill>
                <a:latin typeface="+mn-lt"/>
              </a:rPr>
              <a:t>ESERCITAZIONE n°2                                                                                           TRASMISSIONE DEL CALORE</a:t>
            </a:r>
          </a:p>
        </p:txBody>
      </p:sp>
      <p:sp>
        <p:nvSpPr>
          <p:cNvPr id="17412" name="Rectangle 2">
            <a:extLst>
              <a:ext uri="{FF2B5EF4-FFF2-40B4-BE49-F238E27FC236}">
                <a16:creationId xmlns:a16="http://schemas.microsoft.com/office/drawing/2014/main" id="{056F0791-015A-41E8-9DF1-157C05815E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it-IT" altLang="it-IT" sz="1800"/>
          </a:p>
        </p:txBody>
      </p:sp>
      <p:sp>
        <p:nvSpPr>
          <p:cNvPr id="17413" name="Rectangle 4">
            <a:extLst>
              <a:ext uri="{FF2B5EF4-FFF2-40B4-BE49-F238E27FC236}">
                <a16:creationId xmlns:a16="http://schemas.microsoft.com/office/drawing/2014/main" id="{5EAE0BAA-EC11-4B05-B7A2-753ED7EC9D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it-IT" altLang="it-IT" sz="1800"/>
          </a:p>
        </p:txBody>
      </p:sp>
      <p:sp>
        <p:nvSpPr>
          <p:cNvPr id="17414" name="Rectangle 6">
            <a:extLst>
              <a:ext uri="{FF2B5EF4-FFF2-40B4-BE49-F238E27FC236}">
                <a16:creationId xmlns:a16="http://schemas.microsoft.com/office/drawing/2014/main" id="{FDE0CD95-1BFD-4559-8AF6-054285F5B7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it-IT" altLang="it-IT" sz="1800"/>
          </a:p>
        </p:txBody>
      </p:sp>
      <p:sp>
        <p:nvSpPr>
          <p:cNvPr id="17415" name="Rectangle 8">
            <a:extLst>
              <a:ext uri="{FF2B5EF4-FFF2-40B4-BE49-F238E27FC236}">
                <a16:creationId xmlns:a16="http://schemas.microsoft.com/office/drawing/2014/main" id="{9A5D32CF-0E74-4F57-AAB2-A889D7C63A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it-IT" altLang="it-IT" sz="1800"/>
          </a:p>
        </p:txBody>
      </p:sp>
      <p:sp>
        <p:nvSpPr>
          <p:cNvPr id="17416" name="Rectangle 10">
            <a:extLst>
              <a:ext uri="{FF2B5EF4-FFF2-40B4-BE49-F238E27FC236}">
                <a16:creationId xmlns:a16="http://schemas.microsoft.com/office/drawing/2014/main" id="{05684FA9-20A9-44D3-9F20-9FA3E950EB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it-IT" altLang="it-IT" sz="1800"/>
          </a:p>
        </p:txBody>
      </p:sp>
      <p:sp>
        <p:nvSpPr>
          <p:cNvPr id="17417" name="Rectangle 12">
            <a:extLst>
              <a:ext uri="{FF2B5EF4-FFF2-40B4-BE49-F238E27FC236}">
                <a16:creationId xmlns:a16="http://schemas.microsoft.com/office/drawing/2014/main" id="{7EB6EAC3-862B-4DC8-B98B-FBC944793B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it-IT" altLang="it-IT" sz="1800"/>
          </a:p>
        </p:txBody>
      </p:sp>
      <p:sp>
        <p:nvSpPr>
          <p:cNvPr id="17418" name="Rectangle 14">
            <a:extLst>
              <a:ext uri="{FF2B5EF4-FFF2-40B4-BE49-F238E27FC236}">
                <a16:creationId xmlns:a16="http://schemas.microsoft.com/office/drawing/2014/main" id="{DDD8492E-62C6-48B8-8D7E-8A17BB9664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it-IT" altLang="it-IT" sz="1800"/>
          </a:p>
        </p:txBody>
      </p:sp>
      <p:sp>
        <p:nvSpPr>
          <p:cNvPr id="17419" name="Rectangle 41">
            <a:extLst>
              <a:ext uri="{FF2B5EF4-FFF2-40B4-BE49-F238E27FC236}">
                <a16:creationId xmlns:a16="http://schemas.microsoft.com/office/drawing/2014/main" id="{CDCBD396-8BE7-45E2-A052-C9E1B4540F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it-IT" altLang="it-IT" sz="1800"/>
          </a:p>
        </p:txBody>
      </p:sp>
      <p:sp>
        <p:nvSpPr>
          <p:cNvPr id="17420" name="Rectangle 52">
            <a:extLst>
              <a:ext uri="{FF2B5EF4-FFF2-40B4-BE49-F238E27FC236}">
                <a16:creationId xmlns:a16="http://schemas.microsoft.com/office/drawing/2014/main" id="{B4E51864-54DD-4591-811D-2704C575E8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it-IT" altLang="it-IT" sz="1800"/>
          </a:p>
        </p:txBody>
      </p:sp>
      <p:sp>
        <p:nvSpPr>
          <p:cNvPr id="17421" name="Rectangle 54">
            <a:extLst>
              <a:ext uri="{FF2B5EF4-FFF2-40B4-BE49-F238E27FC236}">
                <a16:creationId xmlns:a16="http://schemas.microsoft.com/office/drawing/2014/main" id="{E16B9EF6-6C1D-432A-8E46-C23C60107C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it-IT" altLang="it-IT" sz="1800"/>
          </a:p>
        </p:txBody>
      </p:sp>
      <p:sp>
        <p:nvSpPr>
          <p:cNvPr id="17422" name="Rectangle 56">
            <a:extLst>
              <a:ext uri="{FF2B5EF4-FFF2-40B4-BE49-F238E27FC236}">
                <a16:creationId xmlns:a16="http://schemas.microsoft.com/office/drawing/2014/main" id="{D0363FC3-C970-45B6-A66F-5B36020CF9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it-IT" altLang="it-IT" sz="1800"/>
          </a:p>
        </p:txBody>
      </p:sp>
      <p:sp>
        <p:nvSpPr>
          <p:cNvPr id="17423" name="Rectangle 58">
            <a:extLst>
              <a:ext uri="{FF2B5EF4-FFF2-40B4-BE49-F238E27FC236}">
                <a16:creationId xmlns:a16="http://schemas.microsoft.com/office/drawing/2014/main" id="{4E94FFCC-8310-40A0-A080-A0AEA36E37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it-IT" altLang="it-IT" sz="1800"/>
          </a:p>
        </p:txBody>
      </p:sp>
      <p:graphicFrame>
        <p:nvGraphicFramePr>
          <p:cNvPr id="17424" name="Oggetto 53">
            <a:extLst>
              <a:ext uri="{FF2B5EF4-FFF2-40B4-BE49-F238E27FC236}">
                <a16:creationId xmlns:a16="http://schemas.microsoft.com/office/drawing/2014/main" id="{008C0510-86C2-4E66-9707-8BDF9C9EE98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814388" y="3956050"/>
          <a:ext cx="4752975" cy="720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6" name="Equation" r:id="rId3" imgW="2717800" imgH="419100" progId="Equation.DSMT4">
                  <p:embed/>
                </p:oleObj>
              </mc:Choice>
              <mc:Fallback>
                <p:oleObj name="Equation" r:id="rId3" imgW="2717800" imgH="419100" progId="Equation.DSMT4">
                  <p:embed/>
                  <p:pic>
                    <p:nvPicPr>
                      <p:cNvPr id="17424" name="Oggetto 53">
                        <a:extLst>
                          <a:ext uri="{FF2B5EF4-FFF2-40B4-BE49-F238E27FC236}">
                            <a16:creationId xmlns:a16="http://schemas.microsoft.com/office/drawing/2014/main" id="{008C0510-86C2-4E66-9707-8BDF9C9EE98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4388" y="3956050"/>
                        <a:ext cx="4752975" cy="720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25" name="CasellaDiTesto 54">
            <a:extLst>
              <a:ext uri="{FF2B5EF4-FFF2-40B4-BE49-F238E27FC236}">
                <a16:creationId xmlns:a16="http://schemas.microsoft.com/office/drawing/2014/main" id="{6F3F1C75-F653-448B-9EBD-1ECF88658B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6838" y="3524250"/>
            <a:ext cx="12192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it-IT" altLang="it-IT" sz="2000">
                <a:latin typeface="Calibri" panose="020F0502020204030204" pitchFamily="34" charset="0"/>
                <a:cs typeface="Calibri" panose="020F0502020204030204" pitchFamily="34" charset="0"/>
              </a:rPr>
              <a:t>[W/m]      </a:t>
            </a:r>
          </a:p>
        </p:txBody>
      </p:sp>
      <p:graphicFrame>
        <p:nvGraphicFramePr>
          <p:cNvPr id="17426" name="Oggetto 57">
            <a:extLst>
              <a:ext uri="{FF2B5EF4-FFF2-40B4-BE49-F238E27FC236}">
                <a16:creationId xmlns:a16="http://schemas.microsoft.com/office/drawing/2014/main" id="{93976D79-16E7-4195-9740-84E771B4386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814388" y="4906963"/>
          <a:ext cx="3019425" cy="874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7" name="Equation" r:id="rId5" imgW="1637589" imgH="482391" progId="Equation.DSMT4">
                  <p:embed/>
                </p:oleObj>
              </mc:Choice>
              <mc:Fallback>
                <p:oleObj name="Equation" r:id="rId5" imgW="1637589" imgH="482391" progId="Equation.DSMT4">
                  <p:embed/>
                  <p:pic>
                    <p:nvPicPr>
                      <p:cNvPr id="17426" name="Oggetto 57">
                        <a:extLst>
                          <a:ext uri="{FF2B5EF4-FFF2-40B4-BE49-F238E27FC236}">
                            <a16:creationId xmlns:a16="http://schemas.microsoft.com/office/drawing/2014/main" id="{93976D79-16E7-4195-9740-84E771B4386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4388" y="4906963"/>
                        <a:ext cx="3019425" cy="874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27" name="Oggetto 58">
            <a:extLst>
              <a:ext uri="{FF2B5EF4-FFF2-40B4-BE49-F238E27FC236}">
                <a16:creationId xmlns:a16="http://schemas.microsoft.com/office/drawing/2014/main" id="{82C94004-5CE5-4E2F-9910-115026B8291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973513" y="4933950"/>
          <a:ext cx="7126287" cy="847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8" name="Equation" r:id="rId7" imgW="4051300" imgH="482600" progId="Equation.DSMT4">
                  <p:embed/>
                </p:oleObj>
              </mc:Choice>
              <mc:Fallback>
                <p:oleObj name="Equation" r:id="rId7" imgW="4051300" imgH="482600" progId="Equation.DSMT4">
                  <p:embed/>
                  <p:pic>
                    <p:nvPicPr>
                      <p:cNvPr id="17427" name="Oggetto 58">
                        <a:extLst>
                          <a:ext uri="{FF2B5EF4-FFF2-40B4-BE49-F238E27FC236}">
                            <a16:creationId xmlns:a16="http://schemas.microsoft.com/office/drawing/2014/main" id="{82C94004-5CE5-4E2F-9910-115026B8291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73513" y="4933950"/>
                        <a:ext cx="7126287" cy="847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" name="Rettangolo 34">
            <a:extLst>
              <a:ext uri="{FF2B5EF4-FFF2-40B4-BE49-F238E27FC236}">
                <a16:creationId xmlns:a16="http://schemas.microsoft.com/office/drawing/2014/main" id="{14974590-8339-47A8-9CF1-E174A341FF8F}"/>
              </a:ext>
            </a:extLst>
          </p:cNvPr>
          <p:cNvSpPr/>
          <p:nvPr/>
        </p:nvSpPr>
        <p:spPr>
          <a:xfrm>
            <a:off x="234950" y="1050925"/>
            <a:ext cx="6096000" cy="3170099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it-IT" sz="20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la temperatura a x = </a:t>
            </a:r>
            <a:r>
              <a:rPr lang="it-IT" sz="2000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L/2 </a:t>
            </a:r>
            <a:endParaRPr lang="it-IT" sz="2000" dirty="0">
              <a:solidFill>
                <a:srgbClr val="0070C0"/>
              </a:solidFill>
              <a:latin typeface="Calibri" pitchFamily="34" charset="0"/>
              <a:cs typeface="Calibri" pitchFamily="34" charset="0"/>
            </a:endParaRPr>
          </a:p>
          <a:p>
            <a:pPr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Specializzando la (1) a x= </a:t>
            </a:r>
            <a:r>
              <a:rPr lang="it-IT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L/2</a:t>
            </a:r>
            <a:endParaRPr lang="it-IT" sz="2000" dirty="0">
              <a:solidFill>
                <a:schemeClr val="tx1">
                  <a:lumMod val="50000"/>
                  <a:lumOff val="5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t-IT" sz="2000" dirty="0">
              <a:solidFill>
                <a:schemeClr val="tx1">
                  <a:lumMod val="50000"/>
                  <a:lumOff val="5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t-IT" sz="2000" dirty="0">
              <a:solidFill>
                <a:schemeClr val="tx1">
                  <a:lumMod val="50000"/>
                  <a:lumOff val="5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endParaRPr lang="it-IT" sz="2000" dirty="0">
              <a:solidFill>
                <a:srgbClr val="0070C0"/>
              </a:solidFill>
              <a:latin typeface="Calibri" pitchFamily="34" charset="0"/>
              <a:cs typeface="Calibri" pitchFamily="34" charset="0"/>
            </a:endParaRPr>
          </a:p>
          <a:p>
            <a:pPr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si ottiene </a:t>
            </a:r>
            <a:r>
              <a:rPr lang="it-IT" sz="2000" dirty="0">
                <a:latin typeface="Calibri" pitchFamily="34" charset="0"/>
                <a:cs typeface="Calibri" pitchFamily="34" charset="0"/>
              </a:rPr>
              <a:t>T = 207,5°C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endParaRPr lang="it-IT" sz="2000" dirty="0">
              <a:solidFill>
                <a:srgbClr val="0070C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it-IT" sz="20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la x a cui la temperatura vale 200°C	</a:t>
            </a:r>
          </a:p>
          <a:p>
            <a:pPr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Ancora dalla (1) a T = 200°C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it-IT" sz="2000" dirty="0">
              <a:solidFill>
                <a:srgbClr val="0070C0"/>
              </a:solidFill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17429" name="Oggetto 2">
            <a:extLst>
              <a:ext uri="{FF2B5EF4-FFF2-40B4-BE49-F238E27FC236}">
                <a16:creationId xmlns:a16="http://schemas.microsoft.com/office/drawing/2014/main" id="{2602DAFA-4122-454B-B292-7CC29AB3138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814388" y="1843088"/>
          <a:ext cx="3500437" cy="700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9" name="Equation" r:id="rId9" imgW="2095500" imgH="419100" progId="Equation.DSMT4">
                  <p:embed/>
                </p:oleObj>
              </mc:Choice>
              <mc:Fallback>
                <p:oleObj name="Equation" r:id="rId9" imgW="2095500" imgH="419100" progId="Equation.DSMT4">
                  <p:embed/>
                  <p:pic>
                    <p:nvPicPr>
                      <p:cNvPr id="17429" name="Oggetto 2">
                        <a:extLst>
                          <a:ext uri="{FF2B5EF4-FFF2-40B4-BE49-F238E27FC236}">
                            <a16:creationId xmlns:a16="http://schemas.microsoft.com/office/drawing/2014/main" id="{2602DAFA-4122-454B-B292-7CC29AB3138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4388" y="1843088"/>
                        <a:ext cx="3500437" cy="700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7430" name="Immagine 5">
            <a:extLst>
              <a:ext uri="{FF2B5EF4-FFF2-40B4-BE49-F238E27FC236}">
                <a16:creationId xmlns:a16="http://schemas.microsoft.com/office/drawing/2014/main" id="{003D2CF1-DA5B-4C39-9CA4-3F258BFBCE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4263" y="1403350"/>
            <a:ext cx="3943350" cy="252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Figura a mano libera: forma 9">
            <a:extLst>
              <a:ext uri="{FF2B5EF4-FFF2-40B4-BE49-F238E27FC236}">
                <a16:creationId xmlns:a16="http://schemas.microsoft.com/office/drawing/2014/main" id="{EB1F13FC-D4D5-45A8-8A35-D001040DCA2B}"/>
              </a:ext>
            </a:extLst>
          </p:cNvPr>
          <p:cNvSpPr/>
          <p:nvPr/>
        </p:nvSpPr>
        <p:spPr>
          <a:xfrm>
            <a:off x="7975600" y="2849563"/>
            <a:ext cx="3190875" cy="893762"/>
          </a:xfrm>
          <a:custGeom>
            <a:avLst/>
            <a:gdLst>
              <a:gd name="connsiteX0" fmla="*/ 0 w 3190240"/>
              <a:gd name="connsiteY0" fmla="*/ 0 h 894080"/>
              <a:gd name="connsiteX1" fmla="*/ 990600 w 3190240"/>
              <a:gd name="connsiteY1" fmla="*/ 355600 h 894080"/>
              <a:gd name="connsiteX2" fmla="*/ 2087880 w 3190240"/>
              <a:gd name="connsiteY2" fmla="*/ 665480 h 894080"/>
              <a:gd name="connsiteX3" fmla="*/ 2860040 w 3190240"/>
              <a:gd name="connsiteY3" fmla="*/ 843280 h 894080"/>
              <a:gd name="connsiteX4" fmla="*/ 3190240 w 3190240"/>
              <a:gd name="connsiteY4" fmla="*/ 894080 h 894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90240" h="894080">
                <a:moveTo>
                  <a:pt x="0" y="0"/>
                </a:moveTo>
                <a:cubicBezTo>
                  <a:pt x="321310" y="122343"/>
                  <a:pt x="642620" y="244687"/>
                  <a:pt x="990600" y="355600"/>
                </a:cubicBezTo>
                <a:cubicBezTo>
                  <a:pt x="1338580" y="466513"/>
                  <a:pt x="1776307" y="584200"/>
                  <a:pt x="2087880" y="665480"/>
                </a:cubicBezTo>
                <a:cubicBezTo>
                  <a:pt x="2399453" y="746760"/>
                  <a:pt x="2676313" y="805180"/>
                  <a:pt x="2860040" y="843280"/>
                </a:cubicBezTo>
                <a:cubicBezTo>
                  <a:pt x="3043767" y="881380"/>
                  <a:pt x="3117003" y="887730"/>
                  <a:pt x="3190240" y="894080"/>
                </a:cubicBezTo>
              </a:path>
            </a:pathLst>
          </a:cu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grpSp>
        <p:nvGrpSpPr>
          <p:cNvPr id="17432" name="Gruppo 11">
            <a:extLst>
              <a:ext uri="{FF2B5EF4-FFF2-40B4-BE49-F238E27FC236}">
                <a16:creationId xmlns:a16="http://schemas.microsoft.com/office/drawing/2014/main" id="{0619CADC-D478-4235-8384-F89ACED389F3}"/>
              </a:ext>
            </a:extLst>
          </p:cNvPr>
          <p:cNvGrpSpPr>
            <a:grpSpLocks/>
          </p:cNvGrpSpPr>
          <p:nvPr/>
        </p:nvGrpSpPr>
        <p:grpSpPr bwMode="auto">
          <a:xfrm>
            <a:off x="7578725" y="1231900"/>
            <a:ext cx="3868738" cy="2557463"/>
            <a:chOff x="7595265" y="1187599"/>
            <a:chExt cx="3132000" cy="2398065"/>
          </a:xfrm>
        </p:grpSpPr>
        <p:cxnSp>
          <p:nvCxnSpPr>
            <p:cNvPr id="40" name="Connettore 2 39">
              <a:extLst>
                <a:ext uri="{FF2B5EF4-FFF2-40B4-BE49-F238E27FC236}">
                  <a16:creationId xmlns:a16="http://schemas.microsoft.com/office/drawing/2014/main" id="{2D07519D-2EB9-4694-BF58-BFACA3841BBC}"/>
                </a:ext>
              </a:extLst>
            </p:cNvPr>
            <p:cNvCxnSpPr>
              <a:cxnSpLocks/>
            </p:cNvCxnSpPr>
            <p:nvPr/>
          </p:nvCxnSpPr>
          <p:spPr>
            <a:xfrm rot="5400000" flipV="1">
              <a:off x="9161265" y="1988404"/>
              <a:ext cx="0" cy="313200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2" name="Connettore 2 41">
              <a:extLst>
                <a:ext uri="{FF2B5EF4-FFF2-40B4-BE49-F238E27FC236}">
                  <a16:creationId xmlns:a16="http://schemas.microsoft.com/office/drawing/2014/main" id="{DDD0F715-BCAC-4FA2-A466-A1AF3022E418}"/>
                </a:ext>
              </a:extLst>
            </p:cNvPr>
            <p:cNvCxnSpPr/>
            <p:nvPr/>
          </p:nvCxnSpPr>
          <p:spPr>
            <a:xfrm flipV="1">
              <a:off x="7654384" y="1187599"/>
              <a:ext cx="0" cy="2398065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4" name="CasellaDiTesto 43">
            <a:extLst>
              <a:ext uri="{FF2B5EF4-FFF2-40B4-BE49-F238E27FC236}">
                <a16:creationId xmlns:a16="http://schemas.microsoft.com/office/drawing/2014/main" id="{957A74FE-2006-48C7-A122-A9254D75D996}"/>
              </a:ext>
            </a:extLst>
          </p:cNvPr>
          <p:cNvSpPr txBox="1"/>
          <p:nvPr/>
        </p:nvSpPr>
        <p:spPr>
          <a:xfrm>
            <a:off x="6934200" y="1387475"/>
            <a:ext cx="728663" cy="7064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x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[m]</a:t>
            </a:r>
          </a:p>
        </p:txBody>
      </p:sp>
      <p:sp>
        <p:nvSpPr>
          <p:cNvPr id="56" name="CasellaDiTesto 55">
            <a:extLst>
              <a:ext uri="{FF2B5EF4-FFF2-40B4-BE49-F238E27FC236}">
                <a16:creationId xmlns:a16="http://schemas.microsoft.com/office/drawing/2014/main" id="{F30D5E3B-8F5A-434A-A5F0-B7872D8C18CC}"/>
              </a:ext>
            </a:extLst>
          </p:cNvPr>
          <p:cNvSpPr txBox="1"/>
          <p:nvPr/>
        </p:nvSpPr>
        <p:spPr>
          <a:xfrm>
            <a:off x="9863138" y="3808413"/>
            <a:ext cx="1236662" cy="4016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 [°C]</a:t>
            </a:r>
          </a:p>
        </p:txBody>
      </p:sp>
      <p:cxnSp>
        <p:nvCxnSpPr>
          <p:cNvPr id="16" name="Connettore diritto 15">
            <a:extLst>
              <a:ext uri="{FF2B5EF4-FFF2-40B4-BE49-F238E27FC236}">
                <a16:creationId xmlns:a16="http://schemas.microsoft.com/office/drawing/2014/main" id="{5B91D4E2-DEC9-492F-B301-2D8F18FF2A90}"/>
              </a:ext>
            </a:extLst>
          </p:cNvPr>
          <p:cNvCxnSpPr/>
          <p:nvPr/>
        </p:nvCxnSpPr>
        <p:spPr>
          <a:xfrm>
            <a:off x="7578725" y="3284538"/>
            <a:ext cx="2903538" cy="0"/>
          </a:xfrm>
          <a:prstGeom prst="line">
            <a:avLst/>
          </a:prstGeom>
          <a:ln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onnettore diritto 56">
            <a:extLst>
              <a:ext uri="{FF2B5EF4-FFF2-40B4-BE49-F238E27FC236}">
                <a16:creationId xmlns:a16="http://schemas.microsoft.com/office/drawing/2014/main" id="{88C871B4-EA5C-48B1-BFED-65B91A6C15F8}"/>
              </a:ext>
            </a:extLst>
          </p:cNvPr>
          <p:cNvCxnSpPr>
            <a:cxnSpLocks/>
          </p:cNvCxnSpPr>
          <p:nvPr/>
        </p:nvCxnSpPr>
        <p:spPr>
          <a:xfrm rot="5400000">
            <a:off x="8389144" y="3298032"/>
            <a:ext cx="1728787" cy="0"/>
          </a:xfrm>
          <a:prstGeom prst="line">
            <a:avLst/>
          </a:prstGeom>
          <a:ln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Connettore diritto 59">
            <a:extLst>
              <a:ext uri="{FF2B5EF4-FFF2-40B4-BE49-F238E27FC236}">
                <a16:creationId xmlns:a16="http://schemas.microsoft.com/office/drawing/2014/main" id="{DDD6811F-120B-4292-8C9C-C4F28735B160}"/>
              </a:ext>
            </a:extLst>
          </p:cNvPr>
          <p:cNvCxnSpPr/>
          <p:nvPr/>
        </p:nvCxnSpPr>
        <p:spPr>
          <a:xfrm>
            <a:off x="7578725" y="3302000"/>
            <a:ext cx="2903538" cy="0"/>
          </a:xfrm>
          <a:prstGeom prst="line">
            <a:avLst/>
          </a:prstGeom>
          <a:ln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Connettore diritto 60">
            <a:extLst>
              <a:ext uri="{FF2B5EF4-FFF2-40B4-BE49-F238E27FC236}">
                <a16:creationId xmlns:a16="http://schemas.microsoft.com/office/drawing/2014/main" id="{8632E18C-60F8-4CD6-98EA-1CCEB1877B31}"/>
              </a:ext>
            </a:extLst>
          </p:cNvPr>
          <p:cNvCxnSpPr>
            <a:cxnSpLocks/>
          </p:cNvCxnSpPr>
          <p:nvPr/>
        </p:nvCxnSpPr>
        <p:spPr>
          <a:xfrm rot="5400000">
            <a:off x="8435181" y="3298032"/>
            <a:ext cx="1728787" cy="0"/>
          </a:xfrm>
          <a:prstGeom prst="line">
            <a:avLst/>
          </a:prstGeom>
          <a:ln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2157" descr="5%">
            <a:extLst>
              <a:ext uri="{FF2B5EF4-FFF2-40B4-BE49-F238E27FC236}">
                <a16:creationId xmlns:a16="http://schemas.microsoft.com/office/drawing/2014/main" id="{43CB6C2B-F17E-4D69-969F-8134A991CE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51750" y="2840038"/>
            <a:ext cx="3514725" cy="925512"/>
          </a:xfrm>
          <a:prstGeom prst="rect">
            <a:avLst/>
          </a:prstGeom>
          <a:solidFill>
            <a:schemeClr val="bg2">
              <a:lumMod val="75000"/>
              <a:alpha val="40000"/>
            </a:schemeClr>
          </a:solidFill>
          <a:ln w="15875">
            <a:noFill/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defRPr/>
            </a:pPr>
            <a:endParaRPr lang="it-IT" altLang="it-IT"/>
          </a:p>
        </p:txBody>
      </p:sp>
      <p:sp>
        <p:nvSpPr>
          <p:cNvPr id="34" name="CasellaDiTesto 33"/>
          <p:cNvSpPr txBox="1"/>
          <p:nvPr/>
        </p:nvSpPr>
        <p:spPr>
          <a:xfrm>
            <a:off x="4579273" y="821843"/>
            <a:ext cx="1020262" cy="40011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x=x(T)</a:t>
            </a:r>
          </a:p>
        </p:txBody>
      </p:sp>
      <p:sp>
        <p:nvSpPr>
          <p:cNvPr id="2" name="Rettangolo 1"/>
          <p:cNvSpPr/>
          <p:nvPr/>
        </p:nvSpPr>
        <p:spPr>
          <a:xfrm>
            <a:off x="5790709" y="862568"/>
            <a:ext cx="4427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(1)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CasellaDiTesto 4">
            <a:extLst>
              <a:ext uri="{FF2B5EF4-FFF2-40B4-BE49-F238E27FC236}">
                <a16:creationId xmlns:a16="http://schemas.microsoft.com/office/drawing/2014/main" id="{1D7B91EA-05C5-46C6-A1B8-A8D749620A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2113" y="-92075"/>
            <a:ext cx="673735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it-IT" altLang="it-IT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Conducibilità termica k=k(T), decrescente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it-IT" altLang="it-IT" sz="2400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Esercizio </a:t>
            </a:r>
            <a:r>
              <a:rPr lang="it-IT" altLang="it-IT" sz="2400" i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1 - b</a:t>
            </a:r>
            <a:endParaRPr lang="it-IT" altLang="it-IT" sz="2400" i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7D948285-731A-4E84-9051-DE1DF7BD69C8}"/>
              </a:ext>
            </a:extLst>
          </p:cNvPr>
          <p:cNvSpPr txBox="1"/>
          <p:nvPr/>
        </p:nvSpPr>
        <p:spPr>
          <a:xfrm>
            <a:off x="0" y="6416675"/>
            <a:ext cx="9120188" cy="260350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100" dirty="0">
                <a:solidFill>
                  <a:schemeClr val="bg1">
                    <a:lumMod val="65000"/>
                  </a:schemeClr>
                </a:solidFill>
                <a:latin typeface="+mn-lt"/>
              </a:rPr>
              <a:t>ESERCITAZIONE n°2                                                                                           TRASMISSIONE DEL CALORE</a:t>
            </a:r>
          </a:p>
        </p:txBody>
      </p:sp>
      <p:pic>
        <p:nvPicPr>
          <p:cNvPr id="18437" name="Picture 2">
            <a:extLst>
              <a:ext uri="{FF2B5EF4-FFF2-40B4-BE49-F238E27FC236}">
                <a16:creationId xmlns:a16="http://schemas.microsoft.com/office/drawing/2014/main" id="{E27C93CE-3F7B-45E4-9715-58C88D1FEA35}"/>
              </a:ext>
            </a:extLst>
          </p:cNvPr>
          <p:cNvPicPr preferRelativeResize="0"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2138" y="1047750"/>
            <a:ext cx="2938462" cy="304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472" name="Rectangle 2157" descr="5%">
            <a:extLst>
              <a:ext uri="{FF2B5EF4-FFF2-40B4-BE49-F238E27FC236}">
                <a16:creationId xmlns:a16="http://schemas.microsoft.com/office/drawing/2014/main" id="{21431C76-10AF-438E-9335-72E33D545C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74063" y="1285875"/>
            <a:ext cx="2568575" cy="2611438"/>
          </a:xfrm>
          <a:prstGeom prst="rect">
            <a:avLst/>
          </a:prstGeom>
          <a:solidFill>
            <a:schemeClr val="bg2">
              <a:lumMod val="75000"/>
              <a:alpha val="40000"/>
            </a:schemeClr>
          </a:solidFill>
          <a:ln w="15875">
            <a:noFill/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defRPr/>
            </a:pPr>
            <a:endParaRPr lang="it-IT" altLang="it-IT"/>
          </a:p>
        </p:txBody>
      </p:sp>
      <p:grpSp>
        <p:nvGrpSpPr>
          <p:cNvPr id="18439" name="Group 2158">
            <a:extLst>
              <a:ext uri="{FF2B5EF4-FFF2-40B4-BE49-F238E27FC236}">
                <a16:creationId xmlns:a16="http://schemas.microsoft.com/office/drawing/2014/main" id="{5B45E33B-62A9-4C92-810B-E260BE9E6CDF}"/>
              </a:ext>
            </a:extLst>
          </p:cNvPr>
          <p:cNvGrpSpPr>
            <a:grpSpLocks/>
          </p:cNvGrpSpPr>
          <p:nvPr/>
        </p:nvGrpSpPr>
        <p:grpSpPr bwMode="auto">
          <a:xfrm>
            <a:off x="8377238" y="990600"/>
            <a:ext cx="2568575" cy="2941638"/>
            <a:chOff x="9463" y="3578"/>
            <a:chExt cx="1802" cy="2845"/>
          </a:xfrm>
        </p:grpSpPr>
        <p:cxnSp>
          <p:nvCxnSpPr>
            <p:cNvPr id="18478" name="AutoShape 2159">
              <a:extLst>
                <a:ext uri="{FF2B5EF4-FFF2-40B4-BE49-F238E27FC236}">
                  <a16:creationId xmlns:a16="http://schemas.microsoft.com/office/drawing/2014/main" id="{8D55822E-8C43-42C1-AA61-1D536B3B4BAD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0407" y="3866"/>
              <a:ext cx="858" cy="4"/>
            </a:xfrm>
            <a:prstGeom prst="straightConnector1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8479" name="AutoShape 2160">
              <a:extLst>
                <a:ext uri="{FF2B5EF4-FFF2-40B4-BE49-F238E27FC236}">
                  <a16:creationId xmlns:a16="http://schemas.microsoft.com/office/drawing/2014/main" id="{99202E5F-0C2C-4E57-870D-C257C36EDA3F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1265" y="3869"/>
              <a:ext cx="0" cy="2554"/>
            </a:xfrm>
            <a:prstGeom prst="straightConnector1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8480" name="AutoShape 2161">
              <a:extLst>
                <a:ext uri="{FF2B5EF4-FFF2-40B4-BE49-F238E27FC236}">
                  <a16:creationId xmlns:a16="http://schemas.microsoft.com/office/drawing/2014/main" id="{3BCA2C26-CCFC-4E6E-A5A9-258E4120E286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V="1">
              <a:off x="10317" y="3578"/>
              <a:ext cx="0" cy="291"/>
            </a:xfrm>
            <a:prstGeom prst="straightConnector1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8481" name="AutoShape 2162">
              <a:extLst>
                <a:ext uri="{FF2B5EF4-FFF2-40B4-BE49-F238E27FC236}">
                  <a16:creationId xmlns:a16="http://schemas.microsoft.com/office/drawing/2014/main" id="{AF73D85B-7D26-4554-B1E0-6637E27EA64E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V="1">
              <a:off x="10407" y="3866"/>
              <a:ext cx="0" cy="291"/>
            </a:xfrm>
            <a:prstGeom prst="straightConnector1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8482" name="AutoShape 2163">
              <a:extLst>
                <a:ext uri="{FF2B5EF4-FFF2-40B4-BE49-F238E27FC236}">
                  <a16:creationId xmlns:a16="http://schemas.microsoft.com/office/drawing/2014/main" id="{BBE57CF6-D2AD-475B-99DC-0A6C524AB5CF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 flipV="1">
              <a:off x="10317" y="3578"/>
              <a:ext cx="90" cy="579"/>
            </a:xfrm>
            <a:prstGeom prst="straightConnector1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8483" name="AutoShape 2164">
              <a:extLst>
                <a:ext uri="{FF2B5EF4-FFF2-40B4-BE49-F238E27FC236}">
                  <a16:creationId xmlns:a16="http://schemas.microsoft.com/office/drawing/2014/main" id="{D2827F0C-CB57-40F8-AA62-99ABFBABD3C5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9463" y="3866"/>
              <a:ext cx="852" cy="0"/>
            </a:xfrm>
            <a:prstGeom prst="straightConnector1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cxnSp>
        <p:nvCxnSpPr>
          <p:cNvPr id="19" name="Connettore 1 18">
            <a:extLst>
              <a:ext uri="{FF2B5EF4-FFF2-40B4-BE49-F238E27FC236}">
                <a16:creationId xmlns:a16="http://schemas.microsoft.com/office/drawing/2014/main" id="{D2DAC263-E8B5-425B-8A6C-6F2527F6FC84}"/>
              </a:ext>
            </a:extLst>
          </p:cNvPr>
          <p:cNvCxnSpPr/>
          <p:nvPr/>
        </p:nvCxnSpPr>
        <p:spPr>
          <a:xfrm>
            <a:off x="9645650" y="2849563"/>
            <a:ext cx="0" cy="1030287"/>
          </a:xfrm>
          <a:prstGeom prst="line">
            <a:avLst/>
          </a:prstGeom>
          <a:ln w="2222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ttore 1 19">
            <a:extLst>
              <a:ext uri="{FF2B5EF4-FFF2-40B4-BE49-F238E27FC236}">
                <a16:creationId xmlns:a16="http://schemas.microsoft.com/office/drawing/2014/main" id="{9B93D753-136C-48D2-8648-E7950B22632D}"/>
              </a:ext>
            </a:extLst>
          </p:cNvPr>
          <p:cNvCxnSpPr/>
          <p:nvPr/>
        </p:nvCxnSpPr>
        <p:spPr>
          <a:xfrm>
            <a:off x="8377238" y="2843213"/>
            <a:ext cx="1260475" cy="0"/>
          </a:xfrm>
          <a:prstGeom prst="line">
            <a:avLst/>
          </a:prstGeom>
          <a:ln w="2222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CasellaDiTesto 21">
            <a:extLst>
              <a:ext uri="{FF2B5EF4-FFF2-40B4-BE49-F238E27FC236}">
                <a16:creationId xmlns:a16="http://schemas.microsoft.com/office/drawing/2014/main" id="{3F88965A-F8AE-47E8-A553-786CE5AB9C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10450" y="2682875"/>
            <a:ext cx="96202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it-IT" altLang="it-IT" sz="160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207.5 °C</a:t>
            </a:r>
            <a:endParaRPr lang="it-IT" altLang="it-IT" sz="80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23" name="Connettore 1 22">
            <a:extLst>
              <a:ext uri="{FF2B5EF4-FFF2-40B4-BE49-F238E27FC236}">
                <a16:creationId xmlns:a16="http://schemas.microsoft.com/office/drawing/2014/main" id="{6B3FBBC1-27BE-49E9-8711-8790AEF17B24}"/>
              </a:ext>
            </a:extLst>
          </p:cNvPr>
          <p:cNvCxnSpPr/>
          <p:nvPr/>
        </p:nvCxnSpPr>
        <p:spPr>
          <a:xfrm>
            <a:off x="8377238" y="2909888"/>
            <a:ext cx="1303337" cy="0"/>
          </a:xfrm>
          <a:prstGeom prst="line">
            <a:avLst/>
          </a:prstGeom>
          <a:ln w="22225"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ttore 1 23">
            <a:extLst>
              <a:ext uri="{FF2B5EF4-FFF2-40B4-BE49-F238E27FC236}">
                <a16:creationId xmlns:a16="http://schemas.microsoft.com/office/drawing/2014/main" id="{DEF8D85C-9453-4463-9392-8039263D0812}"/>
              </a:ext>
            </a:extLst>
          </p:cNvPr>
          <p:cNvCxnSpPr/>
          <p:nvPr/>
        </p:nvCxnSpPr>
        <p:spPr>
          <a:xfrm>
            <a:off x="9715500" y="2909888"/>
            <a:ext cx="6350" cy="1022350"/>
          </a:xfrm>
          <a:prstGeom prst="line">
            <a:avLst/>
          </a:prstGeom>
          <a:ln w="22225"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CasellaDiTesto 30">
            <a:extLst>
              <a:ext uri="{FF2B5EF4-FFF2-40B4-BE49-F238E27FC236}">
                <a16:creationId xmlns:a16="http://schemas.microsoft.com/office/drawing/2014/main" id="{09A119B9-7BD6-4365-97D9-E28EB69C82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47213" y="3937000"/>
            <a:ext cx="88582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it-IT" altLang="it-IT" sz="160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0.208 m</a:t>
            </a:r>
            <a:endParaRPr lang="it-IT" altLang="it-IT" sz="80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8446" name="Rectangle 4">
            <a:extLst>
              <a:ext uri="{FF2B5EF4-FFF2-40B4-BE49-F238E27FC236}">
                <a16:creationId xmlns:a16="http://schemas.microsoft.com/office/drawing/2014/main" id="{EFA7EDE2-F703-414F-BA94-F00DF01377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it-IT" altLang="it-IT" sz="1800"/>
          </a:p>
        </p:txBody>
      </p:sp>
      <p:sp>
        <p:nvSpPr>
          <p:cNvPr id="18447" name="Rectangle 6">
            <a:extLst>
              <a:ext uri="{FF2B5EF4-FFF2-40B4-BE49-F238E27FC236}">
                <a16:creationId xmlns:a16="http://schemas.microsoft.com/office/drawing/2014/main" id="{5D1E31F3-C6CD-4B93-9013-711AD39633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it-IT" altLang="it-IT" sz="1800"/>
          </a:p>
        </p:txBody>
      </p:sp>
      <p:graphicFrame>
        <p:nvGraphicFramePr>
          <p:cNvPr id="18448" name="Oggetto 33">
            <a:extLst>
              <a:ext uri="{FF2B5EF4-FFF2-40B4-BE49-F238E27FC236}">
                <a16:creationId xmlns:a16="http://schemas.microsoft.com/office/drawing/2014/main" id="{6B36F797-7136-4D11-9332-19E34381190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18120582"/>
              </p:ext>
            </p:extLst>
          </p:nvPr>
        </p:nvGraphicFramePr>
        <p:xfrm>
          <a:off x="460375" y="2443302"/>
          <a:ext cx="2921819" cy="7321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1" name="Equation" r:id="rId4" imgW="1701720" imgH="431640" progId="Equation.DSMT4">
                  <p:embed/>
                </p:oleObj>
              </mc:Choice>
              <mc:Fallback>
                <p:oleObj name="Equation" r:id="rId4" imgW="1701720" imgH="431640" progId="Equation.DSMT4">
                  <p:embed/>
                  <p:pic>
                    <p:nvPicPr>
                      <p:cNvPr id="18448" name="Oggetto 33">
                        <a:extLst>
                          <a:ext uri="{FF2B5EF4-FFF2-40B4-BE49-F238E27FC236}">
                            <a16:creationId xmlns:a16="http://schemas.microsoft.com/office/drawing/2014/main" id="{6B36F797-7136-4D11-9332-19E34381190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0375" y="2443302"/>
                        <a:ext cx="2921819" cy="73215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49" name="Rectangle 8">
            <a:extLst>
              <a:ext uri="{FF2B5EF4-FFF2-40B4-BE49-F238E27FC236}">
                <a16:creationId xmlns:a16="http://schemas.microsoft.com/office/drawing/2014/main" id="{9E9EF2B2-E58B-413E-A0CC-68501675B0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it-IT" altLang="it-IT" sz="1800"/>
          </a:p>
        </p:txBody>
      </p:sp>
      <p:sp>
        <p:nvSpPr>
          <p:cNvPr id="18450" name="Rectangle 10">
            <a:extLst>
              <a:ext uri="{FF2B5EF4-FFF2-40B4-BE49-F238E27FC236}">
                <a16:creationId xmlns:a16="http://schemas.microsoft.com/office/drawing/2014/main" id="{02ABD8E8-7348-43CF-BB62-34B391A8C9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it-IT" altLang="it-IT" sz="1800"/>
          </a:p>
        </p:txBody>
      </p:sp>
      <p:sp>
        <p:nvSpPr>
          <p:cNvPr id="18452" name="Rectangle 12">
            <a:extLst>
              <a:ext uri="{FF2B5EF4-FFF2-40B4-BE49-F238E27FC236}">
                <a16:creationId xmlns:a16="http://schemas.microsoft.com/office/drawing/2014/main" id="{73E40EE0-B6A0-427C-B314-DA2716F4C6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it-IT" altLang="it-IT" sz="1800"/>
          </a:p>
        </p:txBody>
      </p:sp>
      <p:sp>
        <p:nvSpPr>
          <p:cNvPr id="18454" name="Rectangle 14">
            <a:extLst>
              <a:ext uri="{FF2B5EF4-FFF2-40B4-BE49-F238E27FC236}">
                <a16:creationId xmlns:a16="http://schemas.microsoft.com/office/drawing/2014/main" id="{335A101C-E31D-4597-B199-839CDEE2CF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it-IT" altLang="it-IT" sz="1800"/>
          </a:p>
        </p:txBody>
      </p:sp>
      <p:sp>
        <p:nvSpPr>
          <p:cNvPr id="18455" name="Rectangle 16">
            <a:extLst>
              <a:ext uri="{FF2B5EF4-FFF2-40B4-BE49-F238E27FC236}">
                <a16:creationId xmlns:a16="http://schemas.microsoft.com/office/drawing/2014/main" id="{08FC72D3-BF4F-4CA4-B5C8-F494871841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it-IT" altLang="it-IT" sz="1800"/>
          </a:p>
        </p:txBody>
      </p:sp>
      <p:sp>
        <p:nvSpPr>
          <p:cNvPr id="18456" name="Rectangle 18">
            <a:extLst>
              <a:ext uri="{FF2B5EF4-FFF2-40B4-BE49-F238E27FC236}">
                <a16:creationId xmlns:a16="http://schemas.microsoft.com/office/drawing/2014/main" id="{5E545DD4-20DA-49BC-986F-1980BAAD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it-IT" altLang="it-IT" sz="1800"/>
          </a:p>
        </p:txBody>
      </p:sp>
      <p:sp>
        <p:nvSpPr>
          <p:cNvPr id="18457" name="Rectangle 20">
            <a:extLst>
              <a:ext uri="{FF2B5EF4-FFF2-40B4-BE49-F238E27FC236}">
                <a16:creationId xmlns:a16="http://schemas.microsoft.com/office/drawing/2014/main" id="{EE608C5E-A59F-4458-81E3-018E24C998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it-IT" altLang="it-IT" sz="1800"/>
          </a:p>
        </p:txBody>
      </p:sp>
      <p:sp>
        <p:nvSpPr>
          <p:cNvPr id="18459" name="Rectangle 22">
            <a:extLst>
              <a:ext uri="{FF2B5EF4-FFF2-40B4-BE49-F238E27FC236}">
                <a16:creationId xmlns:a16="http://schemas.microsoft.com/office/drawing/2014/main" id="{D75A9739-FAFA-4A15-A461-84FCDB8D97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it-IT" altLang="it-IT" sz="1800"/>
          </a:p>
        </p:txBody>
      </p:sp>
      <p:sp>
        <p:nvSpPr>
          <p:cNvPr id="18460" name="Rectangle 24">
            <a:extLst>
              <a:ext uri="{FF2B5EF4-FFF2-40B4-BE49-F238E27FC236}">
                <a16:creationId xmlns:a16="http://schemas.microsoft.com/office/drawing/2014/main" id="{189FA4FA-5D6C-4937-984F-2A52C0AA0A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it-IT" altLang="it-IT" sz="1800"/>
          </a:p>
        </p:txBody>
      </p:sp>
      <p:sp>
        <p:nvSpPr>
          <p:cNvPr id="70" name="CasellaDiTesto 69">
            <a:extLst>
              <a:ext uri="{FF2B5EF4-FFF2-40B4-BE49-F238E27FC236}">
                <a16:creationId xmlns:a16="http://schemas.microsoft.com/office/drawing/2014/main" id="{4FF6C336-E73A-4166-8DF9-C4C8F962B14A}"/>
              </a:ext>
            </a:extLst>
          </p:cNvPr>
          <p:cNvSpPr txBox="1"/>
          <p:nvPr/>
        </p:nvSpPr>
        <p:spPr>
          <a:xfrm>
            <a:off x="7783513" y="808038"/>
            <a:ext cx="1260475" cy="400050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 [°C]</a:t>
            </a:r>
          </a:p>
        </p:txBody>
      </p:sp>
      <p:sp>
        <p:nvSpPr>
          <p:cNvPr id="71" name="CasellaDiTesto 70">
            <a:extLst>
              <a:ext uri="{FF2B5EF4-FFF2-40B4-BE49-F238E27FC236}">
                <a16:creationId xmlns:a16="http://schemas.microsoft.com/office/drawing/2014/main" id="{2F71C78B-CA5B-4B64-BAEE-F7965C202947}"/>
              </a:ext>
            </a:extLst>
          </p:cNvPr>
          <p:cNvSpPr txBox="1"/>
          <p:nvPr/>
        </p:nvSpPr>
        <p:spPr>
          <a:xfrm>
            <a:off x="10985500" y="3671888"/>
            <a:ext cx="749300" cy="400050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x [m]</a:t>
            </a:r>
          </a:p>
        </p:txBody>
      </p:sp>
      <p:cxnSp>
        <p:nvCxnSpPr>
          <p:cNvPr id="73" name="Connettore 2 72">
            <a:extLst>
              <a:ext uri="{FF2B5EF4-FFF2-40B4-BE49-F238E27FC236}">
                <a16:creationId xmlns:a16="http://schemas.microsoft.com/office/drawing/2014/main" id="{2D9B3240-6942-4901-BF02-F78D17AE7718}"/>
              </a:ext>
            </a:extLst>
          </p:cNvPr>
          <p:cNvCxnSpPr/>
          <p:nvPr/>
        </p:nvCxnSpPr>
        <p:spPr bwMode="auto">
          <a:xfrm flipV="1">
            <a:off x="8372475" y="1141413"/>
            <a:ext cx="0" cy="2808287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4" name="Connettore 2 73">
            <a:extLst>
              <a:ext uri="{FF2B5EF4-FFF2-40B4-BE49-F238E27FC236}">
                <a16:creationId xmlns:a16="http://schemas.microsoft.com/office/drawing/2014/main" id="{B6EABFED-1275-43BD-A084-4A38DB73BFE7}"/>
              </a:ext>
            </a:extLst>
          </p:cNvPr>
          <p:cNvCxnSpPr>
            <a:cxnSpLocks/>
          </p:cNvCxnSpPr>
          <p:nvPr/>
        </p:nvCxnSpPr>
        <p:spPr bwMode="auto">
          <a:xfrm rot="5400000" flipV="1">
            <a:off x="9590882" y="2475706"/>
            <a:ext cx="0" cy="2808287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62" name="Gruppo 167">
            <a:extLst>
              <a:ext uri="{FF2B5EF4-FFF2-40B4-BE49-F238E27FC236}">
                <a16:creationId xmlns:a16="http://schemas.microsoft.com/office/drawing/2014/main" id="{E736F6FD-89B3-4E22-B78C-FD421B62E296}"/>
              </a:ext>
            </a:extLst>
          </p:cNvPr>
          <p:cNvGrpSpPr/>
          <p:nvPr/>
        </p:nvGrpSpPr>
        <p:grpSpPr>
          <a:xfrm>
            <a:off x="8918432" y="4446028"/>
            <a:ext cx="727218" cy="1701408"/>
            <a:chOff x="11470185" y="5009615"/>
            <a:chExt cx="635283" cy="1486316"/>
          </a:xfrm>
          <a:solidFill>
            <a:schemeClr val="bg1">
              <a:lumMod val="50000"/>
            </a:schemeClr>
          </a:solidFill>
        </p:grpSpPr>
        <p:sp>
          <p:nvSpPr>
            <p:cNvPr id="63" name="Freeform 12">
              <a:extLst>
                <a:ext uri="{FF2B5EF4-FFF2-40B4-BE49-F238E27FC236}">
                  <a16:creationId xmlns:a16="http://schemas.microsoft.com/office/drawing/2014/main" id="{5302A1F8-3EF5-4E55-AD5E-043D602FEBAD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11672762" y="5255123"/>
              <a:ext cx="317642" cy="258778"/>
            </a:xfrm>
            <a:custGeom>
              <a:avLst/>
              <a:gdLst>
                <a:gd name="T0" fmla="*/ 385 w 590"/>
                <a:gd name="T1" fmla="*/ 169 h 584"/>
                <a:gd name="T2" fmla="*/ 313 w 590"/>
                <a:gd name="T3" fmla="*/ 59 h 584"/>
                <a:gd name="T4" fmla="*/ 240 w 590"/>
                <a:gd name="T5" fmla="*/ 0 h 584"/>
                <a:gd name="T6" fmla="*/ 153 w 590"/>
                <a:gd name="T7" fmla="*/ 0 h 584"/>
                <a:gd name="T8" fmla="*/ 58 w 590"/>
                <a:gd name="T9" fmla="*/ 37 h 584"/>
                <a:gd name="T10" fmla="*/ 15 w 590"/>
                <a:gd name="T11" fmla="*/ 102 h 584"/>
                <a:gd name="T12" fmla="*/ 0 w 590"/>
                <a:gd name="T13" fmla="*/ 190 h 584"/>
                <a:gd name="T14" fmla="*/ 15 w 590"/>
                <a:gd name="T15" fmla="*/ 307 h 584"/>
                <a:gd name="T16" fmla="*/ 72 w 590"/>
                <a:gd name="T17" fmla="*/ 438 h 584"/>
                <a:gd name="T18" fmla="*/ 175 w 590"/>
                <a:gd name="T19" fmla="*/ 526 h 584"/>
                <a:gd name="T20" fmla="*/ 254 w 590"/>
                <a:gd name="T21" fmla="*/ 570 h 584"/>
                <a:gd name="T22" fmla="*/ 335 w 590"/>
                <a:gd name="T23" fmla="*/ 584 h 584"/>
                <a:gd name="T24" fmla="*/ 400 w 590"/>
                <a:gd name="T25" fmla="*/ 563 h 584"/>
                <a:gd name="T26" fmla="*/ 436 w 590"/>
                <a:gd name="T27" fmla="*/ 526 h 584"/>
                <a:gd name="T28" fmla="*/ 459 w 590"/>
                <a:gd name="T29" fmla="*/ 438 h 584"/>
                <a:gd name="T30" fmla="*/ 452 w 590"/>
                <a:gd name="T31" fmla="*/ 336 h 584"/>
                <a:gd name="T32" fmla="*/ 429 w 590"/>
                <a:gd name="T33" fmla="*/ 249 h 584"/>
                <a:gd name="T34" fmla="*/ 574 w 590"/>
                <a:gd name="T35" fmla="*/ 169 h 584"/>
                <a:gd name="T36" fmla="*/ 590 w 590"/>
                <a:gd name="T37" fmla="*/ 133 h 584"/>
                <a:gd name="T38" fmla="*/ 574 w 590"/>
                <a:gd name="T39" fmla="*/ 117 h 584"/>
                <a:gd name="T40" fmla="*/ 414 w 590"/>
                <a:gd name="T41" fmla="*/ 212 h 584"/>
                <a:gd name="T42" fmla="*/ 385 w 590"/>
                <a:gd name="T43" fmla="*/ 169 h 5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590" h="584">
                  <a:moveTo>
                    <a:pt x="385" y="169"/>
                  </a:moveTo>
                  <a:lnTo>
                    <a:pt x="313" y="59"/>
                  </a:lnTo>
                  <a:lnTo>
                    <a:pt x="240" y="0"/>
                  </a:lnTo>
                  <a:lnTo>
                    <a:pt x="153" y="0"/>
                  </a:lnTo>
                  <a:lnTo>
                    <a:pt x="58" y="37"/>
                  </a:lnTo>
                  <a:lnTo>
                    <a:pt x="15" y="102"/>
                  </a:lnTo>
                  <a:lnTo>
                    <a:pt x="0" y="190"/>
                  </a:lnTo>
                  <a:lnTo>
                    <a:pt x="15" y="307"/>
                  </a:lnTo>
                  <a:lnTo>
                    <a:pt x="72" y="438"/>
                  </a:lnTo>
                  <a:lnTo>
                    <a:pt x="175" y="526"/>
                  </a:lnTo>
                  <a:lnTo>
                    <a:pt x="254" y="570"/>
                  </a:lnTo>
                  <a:lnTo>
                    <a:pt x="335" y="584"/>
                  </a:lnTo>
                  <a:lnTo>
                    <a:pt x="400" y="563"/>
                  </a:lnTo>
                  <a:lnTo>
                    <a:pt x="436" y="526"/>
                  </a:lnTo>
                  <a:lnTo>
                    <a:pt x="459" y="438"/>
                  </a:lnTo>
                  <a:lnTo>
                    <a:pt x="452" y="336"/>
                  </a:lnTo>
                  <a:lnTo>
                    <a:pt x="429" y="249"/>
                  </a:lnTo>
                  <a:lnTo>
                    <a:pt x="574" y="169"/>
                  </a:lnTo>
                  <a:lnTo>
                    <a:pt x="590" y="133"/>
                  </a:lnTo>
                  <a:lnTo>
                    <a:pt x="574" y="117"/>
                  </a:lnTo>
                  <a:lnTo>
                    <a:pt x="414" y="212"/>
                  </a:lnTo>
                  <a:lnTo>
                    <a:pt x="385" y="169"/>
                  </a:lnTo>
                  <a:close/>
                </a:path>
              </a:pathLst>
            </a:custGeom>
            <a:grpFill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it-IT" sz="1600" b="1"/>
            </a:p>
          </p:txBody>
        </p:sp>
        <p:sp>
          <p:nvSpPr>
            <p:cNvPr id="64" name="Freeform 13">
              <a:extLst>
                <a:ext uri="{FF2B5EF4-FFF2-40B4-BE49-F238E27FC236}">
                  <a16:creationId xmlns:a16="http://schemas.microsoft.com/office/drawing/2014/main" id="{B284F5C3-54E7-4864-80B6-B5A33DAE99A1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11478288" y="5009615"/>
              <a:ext cx="283608" cy="578602"/>
            </a:xfrm>
            <a:custGeom>
              <a:avLst/>
              <a:gdLst>
                <a:gd name="T0" fmla="*/ 146 w 525"/>
                <a:gd name="T1" fmla="*/ 1102 h 1306"/>
                <a:gd name="T2" fmla="*/ 50 w 525"/>
                <a:gd name="T3" fmla="*/ 1174 h 1306"/>
                <a:gd name="T4" fmla="*/ 22 w 525"/>
                <a:gd name="T5" fmla="*/ 1197 h 1306"/>
                <a:gd name="T6" fmla="*/ 0 w 525"/>
                <a:gd name="T7" fmla="*/ 1248 h 1306"/>
                <a:gd name="T8" fmla="*/ 29 w 525"/>
                <a:gd name="T9" fmla="*/ 1298 h 1306"/>
                <a:gd name="T10" fmla="*/ 58 w 525"/>
                <a:gd name="T11" fmla="*/ 1306 h 1306"/>
                <a:gd name="T12" fmla="*/ 146 w 525"/>
                <a:gd name="T13" fmla="*/ 1277 h 1306"/>
                <a:gd name="T14" fmla="*/ 277 w 525"/>
                <a:gd name="T15" fmla="*/ 1174 h 1306"/>
                <a:gd name="T16" fmla="*/ 394 w 525"/>
                <a:gd name="T17" fmla="*/ 1052 h 1306"/>
                <a:gd name="T18" fmla="*/ 518 w 525"/>
                <a:gd name="T19" fmla="*/ 912 h 1306"/>
                <a:gd name="T20" fmla="*/ 525 w 525"/>
                <a:gd name="T21" fmla="*/ 854 h 1306"/>
                <a:gd name="T22" fmla="*/ 525 w 525"/>
                <a:gd name="T23" fmla="*/ 694 h 1306"/>
                <a:gd name="T24" fmla="*/ 489 w 525"/>
                <a:gd name="T25" fmla="*/ 446 h 1306"/>
                <a:gd name="T26" fmla="*/ 511 w 525"/>
                <a:gd name="T27" fmla="*/ 300 h 1306"/>
                <a:gd name="T28" fmla="*/ 525 w 525"/>
                <a:gd name="T29" fmla="*/ 241 h 1306"/>
                <a:gd name="T30" fmla="*/ 503 w 525"/>
                <a:gd name="T31" fmla="*/ 212 h 1306"/>
                <a:gd name="T32" fmla="*/ 452 w 525"/>
                <a:gd name="T33" fmla="*/ 183 h 1306"/>
                <a:gd name="T34" fmla="*/ 415 w 525"/>
                <a:gd name="T35" fmla="*/ 161 h 1306"/>
                <a:gd name="T36" fmla="*/ 437 w 525"/>
                <a:gd name="T37" fmla="*/ 30 h 1306"/>
                <a:gd name="T38" fmla="*/ 423 w 525"/>
                <a:gd name="T39" fmla="*/ 0 h 1306"/>
                <a:gd name="T40" fmla="*/ 394 w 525"/>
                <a:gd name="T41" fmla="*/ 8 h 1306"/>
                <a:gd name="T42" fmla="*/ 379 w 525"/>
                <a:gd name="T43" fmla="*/ 176 h 1306"/>
                <a:gd name="T44" fmla="*/ 365 w 525"/>
                <a:gd name="T45" fmla="*/ 219 h 1306"/>
                <a:gd name="T46" fmla="*/ 358 w 525"/>
                <a:gd name="T47" fmla="*/ 248 h 1306"/>
                <a:gd name="T48" fmla="*/ 299 w 525"/>
                <a:gd name="T49" fmla="*/ 226 h 1306"/>
                <a:gd name="T50" fmla="*/ 255 w 525"/>
                <a:gd name="T51" fmla="*/ 226 h 1306"/>
                <a:gd name="T52" fmla="*/ 255 w 525"/>
                <a:gd name="T53" fmla="*/ 255 h 1306"/>
                <a:gd name="T54" fmla="*/ 284 w 525"/>
                <a:gd name="T55" fmla="*/ 278 h 1306"/>
                <a:gd name="T56" fmla="*/ 336 w 525"/>
                <a:gd name="T57" fmla="*/ 278 h 1306"/>
                <a:gd name="T58" fmla="*/ 372 w 525"/>
                <a:gd name="T59" fmla="*/ 307 h 1306"/>
                <a:gd name="T60" fmla="*/ 401 w 525"/>
                <a:gd name="T61" fmla="*/ 358 h 1306"/>
                <a:gd name="T62" fmla="*/ 430 w 525"/>
                <a:gd name="T63" fmla="*/ 438 h 1306"/>
                <a:gd name="T64" fmla="*/ 452 w 525"/>
                <a:gd name="T65" fmla="*/ 599 h 1306"/>
                <a:gd name="T66" fmla="*/ 452 w 525"/>
                <a:gd name="T67" fmla="*/ 744 h 1306"/>
                <a:gd name="T68" fmla="*/ 437 w 525"/>
                <a:gd name="T69" fmla="*/ 861 h 1306"/>
                <a:gd name="T70" fmla="*/ 408 w 525"/>
                <a:gd name="T71" fmla="*/ 912 h 1306"/>
                <a:gd name="T72" fmla="*/ 306 w 525"/>
                <a:gd name="T73" fmla="*/ 985 h 1306"/>
                <a:gd name="T74" fmla="*/ 196 w 525"/>
                <a:gd name="T75" fmla="*/ 1052 h 1306"/>
                <a:gd name="T76" fmla="*/ 146 w 525"/>
                <a:gd name="T77" fmla="*/ 1102 h 1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525" h="1306">
                  <a:moveTo>
                    <a:pt x="146" y="1102"/>
                  </a:moveTo>
                  <a:lnTo>
                    <a:pt x="50" y="1174"/>
                  </a:lnTo>
                  <a:lnTo>
                    <a:pt x="22" y="1197"/>
                  </a:lnTo>
                  <a:lnTo>
                    <a:pt x="0" y="1248"/>
                  </a:lnTo>
                  <a:lnTo>
                    <a:pt x="29" y="1298"/>
                  </a:lnTo>
                  <a:lnTo>
                    <a:pt x="58" y="1306"/>
                  </a:lnTo>
                  <a:lnTo>
                    <a:pt x="146" y="1277"/>
                  </a:lnTo>
                  <a:lnTo>
                    <a:pt x="277" y="1174"/>
                  </a:lnTo>
                  <a:lnTo>
                    <a:pt x="394" y="1052"/>
                  </a:lnTo>
                  <a:lnTo>
                    <a:pt x="518" y="912"/>
                  </a:lnTo>
                  <a:lnTo>
                    <a:pt x="525" y="854"/>
                  </a:lnTo>
                  <a:lnTo>
                    <a:pt x="525" y="694"/>
                  </a:lnTo>
                  <a:lnTo>
                    <a:pt x="489" y="446"/>
                  </a:lnTo>
                  <a:lnTo>
                    <a:pt x="511" y="300"/>
                  </a:lnTo>
                  <a:lnTo>
                    <a:pt x="525" y="241"/>
                  </a:lnTo>
                  <a:lnTo>
                    <a:pt x="503" y="212"/>
                  </a:lnTo>
                  <a:lnTo>
                    <a:pt x="452" y="183"/>
                  </a:lnTo>
                  <a:lnTo>
                    <a:pt x="415" y="161"/>
                  </a:lnTo>
                  <a:lnTo>
                    <a:pt x="437" y="30"/>
                  </a:lnTo>
                  <a:lnTo>
                    <a:pt x="423" y="0"/>
                  </a:lnTo>
                  <a:lnTo>
                    <a:pt x="394" y="8"/>
                  </a:lnTo>
                  <a:lnTo>
                    <a:pt x="379" y="176"/>
                  </a:lnTo>
                  <a:lnTo>
                    <a:pt x="365" y="219"/>
                  </a:lnTo>
                  <a:lnTo>
                    <a:pt x="358" y="248"/>
                  </a:lnTo>
                  <a:lnTo>
                    <a:pt x="299" y="226"/>
                  </a:lnTo>
                  <a:lnTo>
                    <a:pt x="255" y="226"/>
                  </a:lnTo>
                  <a:lnTo>
                    <a:pt x="255" y="255"/>
                  </a:lnTo>
                  <a:lnTo>
                    <a:pt x="284" y="278"/>
                  </a:lnTo>
                  <a:lnTo>
                    <a:pt x="336" y="278"/>
                  </a:lnTo>
                  <a:lnTo>
                    <a:pt x="372" y="307"/>
                  </a:lnTo>
                  <a:lnTo>
                    <a:pt x="401" y="358"/>
                  </a:lnTo>
                  <a:lnTo>
                    <a:pt x="430" y="438"/>
                  </a:lnTo>
                  <a:lnTo>
                    <a:pt x="452" y="599"/>
                  </a:lnTo>
                  <a:lnTo>
                    <a:pt x="452" y="744"/>
                  </a:lnTo>
                  <a:lnTo>
                    <a:pt x="437" y="861"/>
                  </a:lnTo>
                  <a:lnTo>
                    <a:pt x="408" y="912"/>
                  </a:lnTo>
                  <a:lnTo>
                    <a:pt x="306" y="985"/>
                  </a:lnTo>
                  <a:lnTo>
                    <a:pt x="196" y="1052"/>
                  </a:lnTo>
                  <a:lnTo>
                    <a:pt x="146" y="1102"/>
                  </a:lnTo>
                  <a:close/>
                </a:path>
              </a:pathLst>
            </a:custGeom>
            <a:grpFill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it-IT" sz="1600" b="1"/>
            </a:p>
          </p:txBody>
        </p:sp>
        <p:sp>
          <p:nvSpPr>
            <p:cNvPr id="65" name="Freeform 14">
              <a:extLst>
                <a:ext uri="{FF2B5EF4-FFF2-40B4-BE49-F238E27FC236}">
                  <a16:creationId xmlns:a16="http://schemas.microsoft.com/office/drawing/2014/main" id="{C77F871F-8515-41AB-ADF9-67E047CED8DB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11849410" y="5543096"/>
              <a:ext cx="256058" cy="347692"/>
            </a:xfrm>
            <a:custGeom>
              <a:avLst/>
              <a:gdLst>
                <a:gd name="T0" fmla="*/ 475 w 475"/>
                <a:gd name="T1" fmla="*/ 21 h 787"/>
                <a:gd name="T2" fmla="*/ 423 w 475"/>
                <a:gd name="T3" fmla="*/ 0 h 787"/>
                <a:gd name="T4" fmla="*/ 313 w 475"/>
                <a:gd name="T5" fmla="*/ 7 h 787"/>
                <a:gd name="T6" fmla="*/ 218 w 475"/>
                <a:gd name="T7" fmla="*/ 80 h 787"/>
                <a:gd name="T8" fmla="*/ 79 w 475"/>
                <a:gd name="T9" fmla="*/ 233 h 787"/>
                <a:gd name="T10" fmla="*/ 7 w 475"/>
                <a:gd name="T11" fmla="*/ 357 h 787"/>
                <a:gd name="T12" fmla="*/ 0 w 475"/>
                <a:gd name="T13" fmla="*/ 401 h 787"/>
                <a:gd name="T14" fmla="*/ 36 w 475"/>
                <a:gd name="T15" fmla="*/ 482 h 787"/>
                <a:gd name="T16" fmla="*/ 115 w 475"/>
                <a:gd name="T17" fmla="*/ 518 h 787"/>
                <a:gd name="T18" fmla="*/ 218 w 475"/>
                <a:gd name="T19" fmla="*/ 561 h 787"/>
                <a:gd name="T20" fmla="*/ 299 w 475"/>
                <a:gd name="T21" fmla="*/ 583 h 787"/>
                <a:gd name="T22" fmla="*/ 335 w 475"/>
                <a:gd name="T23" fmla="*/ 620 h 787"/>
                <a:gd name="T24" fmla="*/ 313 w 475"/>
                <a:gd name="T25" fmla="*/ 671 h 787"/>
                <a:gd name="T26" fmla="*/ 255 w 475"/>
                <a:gd name="T27" fmla="*/ 730 h 787"/>
                <a:gd name="T28" fmla="*/ 182 w 475"/>
                <a:gd name="T29" fmla="*/ 737 h 787"/>
                <a:gd name="T30" fmla="*/ 131 w 475"/>
                <a:gd name="T31" fmla="*/ 714 h 787"/>
                <a:gd name="T32" fmla="*/ 101 w 475"/>
                <a:gd name="T33" fmla="*/ 737 h 787"/>
                <a:gd name="T34" fmla="*/ 108 w 475"/>
                <a:gd name="T35" fmla="*/ 766 h 787"/>
                <a:gd name="T36" fmla="*/ 167 w 475"/>
                <a:gd name="T37" fmla="*/ 787 h 787"/>
                <a:gd name="T38" fmla="*/ 255 w 475"/>
                <a:gd name="T39" fmla="*/ 787 h 787"/>
                <a:gd name="T40" fmla="*/ 335 w 475"/>
                <a:gd name="T41" fmla="*/ 766 h 787"/>
                <a:gd name="T42" fmla="*/ 379 w 475"/>
                <a:gd name="T43" fmla="*/ 737 h 787"/>
                <a:gd name="T44" fmla="*/ 408 w 475"/>
                <a:gd name="T45" fmla="*/ 685 h 787"/>
                <a:gd name="T46" fmla="*/ 423 w 475"/>
                <a:gd name="T47" fmla="*/ 627 h 787"/>
                <a:gd name="T48" fmla="*/ 387 w 475"/>
                <a:gd name="T49" fmla="*/ 575 h 787"/>
                <a:gd name="T50" fmla="*/ 299 w 475"/>
                <a:gd name="T51" fmla="*/ 539 h 787"/>
                <a:gd name="T52" fmla="*/ 196 w 475"/>
                <a:gd name="T53" fmla="*/ 510 h 787"/>
                <a:gd name="T54" fmla="*/ 108 w 475"/>
                <a:gd name="T55" fmla="*/ 460 h 787"/>
                <a:gd name="T56" fmla="*/ 87 w 475"/>
                <a:gd name="T57" fmla="*/ 415 h 787"/>
                <a:gd name="T58" fmla="*/ 101 w 475"/>
                <a:gd name="T59" fmla="*/ 336 h 787"/>
                <a:gd name="T60" fmla="*/ 167 w 475"/>
                <a:gd name="T61" fmla="*/ 233 h 787"/>
                <a:gd name="T62" fmla="*/ 248 w 475"/>
                <a:gd name="T63" fmla="*/ 174 h 787"/>
                <a:gd name="T64" fmla="*/ 372 w 475"/>
                <a:gd name="T65" fmla="*/ 131 h 787"/>
                <a:gd name="T66" fmla="*/ 475 w 475"/>
                <a:gd name="T67" fmla="*/ 109 h 787"/>
                <a:gd name="T68" fmla="*/ 475 w 475"/>
                <a:gd name="T69" fmla="*/ 50 h 787"/>
                <a:gd name="T70" fmla="*/ 475 w 475"/>
                <a:gd name="T71" fmla="*/ 21 h 7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475" h="787">
                  <a:moveTo>
                    <a:pt x="475" y="21"/>
                  </a:moveTo>
                  <a:lnTo>
                    <a:pt x="423" y="0"/>
                  </a:lnTo>
                  <a:lnTo>
                    <a:pt x="313" y="7"/>
                  </a:lnTo>
                  <a:lnTo>
                    <a:pt x="218" y="80"/>
                  </a:lnTo>
                  <a:lnTo>
                    <a:pt x="79" y="233"/>
                  </a:lnTo>
                  <a:lnTo>
                    <a:pt x="7" y="357"/>
                  </a:lnTo>
                  <a:lnTo>
                    <a:pt x="0" y="401"/>
                  </a:lnTo>
                  <a:lnTo>
                    <a:pt x="36" y="482"/>
                  </a:lnTo>
                  <a:lnTo>
                    <a:pt x="115" y="518"/>
                  </a:lnTo>
                  <a:lnTo>
                    <a:pt x="218" y="561"/>
                  </a:lnTo>
                  <a:lnTo>
                    <a:pt x="299" y="583"/>
                  </a:lnTo>
                  <a:lnTo>
                    <a:pt x="335" y="620"/>
                  </a:lnTo>
                  <a:lnTo>
                    <a:pt x="313" y="671"/>
                  </a:lnTo>
                  <a:lnTo>
                    <a:pt x="255" y="730"/>
                  </a:lnTo>
                  <a:lnTo>
                    <a:pt x="182" y="737"/>
                  </a:lnTo>
                  <a:lnTo>
                    <a:pt x="131" y="714"/>
                  </a:lnTo>
                  <a:lnTo>
                    <a:pt x="101" y="737"/>
                  </a:lnTo>
                  <a:lnTo>
                    <a:pt x="108" y="766"/>
                  </a:lnTo>
                  <a:lnTo>
                    <a:pt x="167" y="787"/>
                  </a:lnTo>
                  <a:lnTo>
                    <a:pt x="255" y="787"/>
                  </a:lnTo>
                  <a:lnTo>
                    <a:pt x="335" y="766"/>
                  </a:lnTo>
                  <a:lnTo>
                    <a:pt x="379" y="737"/>
                  </a:lnTo>
                  <a:lnTo>
                    <a:pt x="408" y="685"/>
                  </a:lnTo>
                  <a:lnTo>
                    <a:pt x="423" y="627"/>
                  </a:lnTo>
                  <a:lnTo>
                    <a:pt x="387" y="575"/>
                  </a:lnTo>
                  <a:lnTo>
                    <a:pt x="299" y="539"/>
                  </a:lnTo>
                  <a:lnTo>
                    <a:pt x="196" y="510"/>
                  </a:lnTo>
                  <a:lnTo>
                    <a:pt x="108" y="460"/>
                  </a:lnTo>
                  <a:lnTo>
                    <a:pt x="87" y="415"/>
                  </a:lnTo>
                  <a:lnTo>
                    <a:pt x="101" y="336"/>
                  </a:lnTo>
                  <a:lnTo>
                    <a:pt x="167" y="233"/>
                  </a:lnTo>
                  <a:lnTo>
                    <a:pt x="248" y="174"/>
                  </a:lnTo>
                  <a:lnTo>
                    <a:pt x="372" y="131"/>
                  </a:lnTo>
                  <a:lnTo>
                    <a:pt x="475" y="109"/>
                  </a:lnTo>
                  <a:lnTo>
                    <a:pt x="475" y="50"/>
                  </a:lnTo>
                  <a:lnTo>
                    <a:pt x="475" y="21"/>
                  </a:lnTo>
                  <a:close/>
                </a:path>
              </a:pathLst>
            </a:custGeom>
            <a:grpFill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it-IT" sz="1600" b="1"/>
            </a:p>
          </p:txBody>
        </p:sp>
        <p:sp>
          <p:nvSpPr>
            <p:cNvPr id="66" name="Freeform 15">
              <a:extLst>
                <a:ext uri="{FF2B5EF4-FFF2-40B4-BE49-F238E27FC236}">
                  <a16:creationId xmlns:a16="http://schemas.microsoft.com/office/drawing/2014/main" id="{FC26FA93-5F52-42F4-97BE-FDF2E44A6067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11656556" y="5527171"/>
              <a:ext cx="239852" cy="428643"/>
            </a:xfrm>
            <a:custGeom>
              <a:avLst/>
              <a:gdLst>
                <a:gd name="T0" fmla="*/ 386 w 444"/>
                <a:gd name="T1" fmla="*/ 305 h 969"/>
                <a:gd name="T2" fmla="*/ 342 w 444"/>
                <a:gd name="T3" fmla="*/ 124 h 969"/>
                <a:gd name="T4" fmla="*/ 291 w 444"/>
                <a:gd name="T5" fmla="*/ 36 h 969"/>
                <a:gd name="T6" fmla="*/ 182 w 444"/>
                <a:gd name="T7" fmla="*/ 0 h 969"/>
                <a:gd name="T8" fmla="*/ 72 w 444"/>
                <a:gd name="T9" fmla="*/ 14 h 969"/>
                <a:gd name="T10" fmla="*/ 21 w 444"/>
                <a:gd name="T11" fmla="*/ 109 h 969"/>
                <a:gd name="T12" fmla="*/ 29 w 444"/>
                <a:gd name="T13" fmla="*/ 226 h 969"/>
                <a:gd name="T14" fmla="*/ 57 w 444"/>
                <a:gd name="T15" fmla="*/ 415 h 969"/>
                <a:gd name="T16" fmla="*/ 57 w 444"/>
                <a:gd name="T17" fmla="*/ 582 h 969"/>
                <a:gd name="T18" fmla="*/ 21 w 444"/>
                <a:gd name="T19" fmla="*/ 728 h 969"/>
                <a:gd name="T20" fmla="*/ 0 w 444"/>
                <a:gd name="T21" fmla="*/ 809 h 969"/>
                <a:gd name="T22" fmla="*/ 14 w 444"/>
                <a:gd name="T23" fmla="*/ 881 h 969"/>
                <a:gd name="T24" fmla="*/ 65 w 444"/>
                <a:gd name="T25" fmla="*/ 919 h 969"/>
                <a:gd name="T26" fmla="*/ 131 w 444"/>
                <a:gd name="T27" fmla="*/ 955 h 969"/>
                <a:gd name="T28" fmla="*/ 196 w 444"/>
                <a:gd name="T29" fmla="*/ 969 h 969"/>
                <a:gd name="T30" fmla="*/ 277 w 444"/>
                <a:gd name="T31" fmla="*/ 969 h 969"/>
                <a:gd name="T32" fmla="*/ 372 w 444"/>
                <a:gd name="T33" fmla="*/ 896 h 969"/>
                <a:gd name="T34" fmla="*/ 444 w 444"/>
                <a:gd name="T35" fmla="*/ 743 h 969"/>
                <a:gd name="T36" fmla="*/ 437 w 444"/>
                <a:gd name="T37" fmla="*/ 604 h 969"/>
                <a:gd name="T38" fmla="*/ 394 w 444"/>
                <a:gd name="T39" fmla="*/ 444 h 969"/>
                <a:gd name="T40" fmla="*/ 386 w 444"/>
                <a:gd name="T41" fmla="*/ 305 h 9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444" h="969">
                  <a:moveTo>
                    <a:pt x="386" y="305"/>
                  </a:moveTo>
                  <a:lnTo>
                    <a:pt x="342" y="124"/>
                  </a:lnTo>
                  <a:lnTo>
                    <a:pt x="291" y="36"/>
                  </a:lnTo>
                  <a:lnTo>
                    <a:pt x="182" y="0"/>
                  </a:lnTo>
                  <a:lnTo>
                    <a:pt x="72" y="14"/>
                  </a:lnTo>
                  <a:lnTo>
                    <a:pt x="21" y="109"/>
                  </a:lnTo>
                  <a:lnTo>
                    <a:pt x="29" y="226"/>
                  </a:lnTo>
                  <a:lnTo>
                    <a:pt x="57" y="415"/>
                  </a:lnTo>
                  <a:lnTo>
                    <a:pt x="57" y="582"/>
                  </a:lnTo>
                  <a:lnTo>
                    <a:pt x="21" y="728"/>
                  </a:lnTo>
                  <a:lnTo>
                    <a:pt x="0" y="809"/>
                  </a:lnTo>
                  <a:lnTo>
                    <a:pt x="14" y="881"/>
                  </a:lnTo>
                  <a:lnTo>
                    <a:pt x="65" y="919"/>
                  </a:lnTo>
                  <a:lnTo>
                    <a:pt x="131" y="955"/>
                  </a:lnTo>
                  <a:lnTo>
                    <a:pt x="196" y="969"/>
                  </a:lnTo>
                  <a:lnTo>
                    <a:pt x="277" y="969"/>
                  </a:lnTo>
                  <a:lnTo>
                    <a:pt x="372" y="896"/>
                  </a:lnTo>
                  <a:lnTo>
                    <a:pt x="444" y="743"/>
                  </a:lnTo>
                  <a:lnTo>
                    <a:pt x="437" y="604"/>
                  </a:lnTo>
                  <a:lnTo>
                    <a:pt x="394" y="444"/>
                  </a:lnTo>
                  <a:lnTo>
                    <a:pt x="386" y="305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it-IT" sz="1600" b="1"/>
            </a:p>
          </p:txBody>
        </p:sp>
        <p:sp>
          <p:nvSpPr>
            <p:cNvPr id="67" name="Freeform 16">
              <a:extLst>
                <a:ext uri="{FF2B5EF4-FFF2-40B4-BE49-F238E27FC236}">
                  <a16:creationId xmlns:a16="http://schemas.microsoft.com/office/drawing/2014/main" id="{AC7BA286-2925-4C14-BB22-1840681529D8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11786206" y="5874863"/>
              <a:ext cx="181509" cy="621068"/>
            </a:xfrm>
            <a:custGeom>
              <a:avLst/>
              <a:gdLst>
                <a:gd name="T0" fmla="*/ 322 w 338"/>
                <a:gd name="T1" fmla="*/ 22 h 1402"/>
                <a:gd name="T2" fmla="*/ 235 w 338"/>
                <a:gd name="T3" fmla="*/ 0 h 1402"/>
                <a:gd name="T4" fmla="*/ 183 w 338"/>
                <a:gd name="T5" fmla="*/ 22 h 1402"/>
                <a:gd name="T6" fmla="*/ 162 w 338"/>
                <a:gd name="T7" fmla="*/ 94 h 1402"/>
                <a:gd name="T8" fmla="*/ 183 w 338"/>
                <a:gd name="T9" fmla="*/ 495 h 1402"/>
                <a:gd name="T10" fmla="*/ 183 w 338"/>
                <a:gd name="T11" fmla="*/ 591 h 1402"/>
                <a:gd name="T12" fmla="*/ 154 w 338"/>
                <a:gd name="T13" fmla="*/ 767 h 1402"/>
                <a:gd name="T14" fmla="*/ 147 w 338"/>
                <a:gd name="T15" fmla="*/ 970 h 1402"/>
                <a:gd name="T16" fmla="*/ 162 w 338"/>
                <a:gd name="T17" fmla="*/ 1073 h 1402"/>
                <a:gd name="T18" fmla="*/ 147 w 338"/>
                <a:gd name="T19" fmla="*/ 1130 h 1402"/>
                <a:gd name="T20" fmla="*/ 45 w 338"/>
                <a:gd name="T21" fmla="*/ 1218 h 1402"/>
                <a:gd name="T22" fmla="*/ 0 w 338"/>
                <a:gd name="T23" fmla="*/ 1328 h 1402"/>
                <a:gd name="T24" fmla="*/ 9 w 338"/>
                <a:gd name="T25" fmla="*/ 1364 h 1402"/>
                <a:gd name="T26" fmla="*/ 88 w 338"/>
                <a:gd name="T27" fmla="*/ 1402 h 1402"/>
                <a:gd name="T28" fmla="*/ 110 w 338"/>
                <a:gd name="T29" fmla="*/ 1386 h 1402"/>
                <a:gd name="T30" fmla="*/ 118 w 338"/>
                <a:gd name="T31" fmla="*/ 1321 h 1402"/>
                <a:gd name="T32" fmla="*/ 140 w 338"/>
                <a:gd name="T33" fmla="*/ 1226 h 1402"/>
                <a:gd name="T34" fmla="*/ 176 w 338"/>
                <a:gd name="T35" fmla="*/ 1182 h 1402"/>
                <a:gd name="T36" fmla="*/ 219 w 338"/>
                <a:gd name="T37" fmla="*/ 1153 h 1402"/>
                <a:gd name="T38" fmla="*/ 257 w 338"/>
                <a:gd name="T39" fmla="*/ 1116 h 1402"/>
                <a:gd name="T40" fmla="*/ 264 w 338"/>
                <a:gd name="T41" fmla="*/ 1087 h 1402"/>
                <a:gd name="T42" fmla="*/ 242 w 338"/>
                <a:gd name="T43" fmla="*/ 1051 h 1402"/>
                <a:gd name="T44" fmla="*/ 219 w 338"/>
                <a:gd name="T45" fmla="*/ 1029 h 1402"/>
                <a:gd name="T46" fmla="*/ 205 w 338"/>
                <a:gd name="T47" fmla="*/ 941 h 1402"/>
                <a:gd name="T48" fmla="*/ 219 w 338"/>
                <a:gd name="T49" fmla="*/ 758 h 1402"/>
                <a:gd name="T50" fmla="*/ 271 w 338"/>
                <a:gd name="T51" fmla="*/ 547 h 1402"/>
                <a:gd name="T52" fmla="*/ 322 w 338"/>
                <a:gd name="T53" fmla="*/ 378 h 1402"/>
                <a:gd name="T54" fmla="*/ 338 w 338"/>
                <a:gd name="T55" fmla="*/ 175 h 1402"/>
                <a:gd name="T56" fmla="*/ 322 w 338"/>
                <a:gd name="T57" fmla="*/ 22 h 14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338" h="1402">
                  <a:moveTo>
                    <a:pt x="322" y="22"/>
                  </a:moveTo>
                  <a:lnTo>
                    <a:pt x="235" y="0"/>
                  </a:lnTo>
                  <a:lnTo>
                    <a:pt x="183" y="22"/>
                  </a:lnTo>
                  <a:lnTo>
                    <a:pt x="162" y="94"/>
                  </a:lnTo>
                  <a:lnTo>
                    <a:pt x="183" y="495"/>
                  </a:lnTo>
                  <a:lnTo>
                    <a:pt x="183" y="591"/>
                  </a:lnTo>
                  <a:lnTo>
                    <a:pt x="154" y="767"/>
                  </a:lnTo>
                  <a:lnTo>
                    <a:pt x="147" y="970"/>
                  </a:lnTo>
                  <a:lnTo>
                    <a:pt x="162" y="1073"/>
                  </a:lnTo>
                  <a:lnTo>
                    <a:pt x="147" y="1130"/>
                  </a:lnTo>
                  <a:lnTo>
                    <a:pt x="45" y="1218"/>
                  </a:lnTo>
                  <a:lnTo>
                    <a:pt x="0" y="1328"/>
                  </a:lnTo>
                  <a:lnTo>
                    <a:pt x="9" y="1364"/>
                  </a:lnTo>
                  <a:lnTo>
                    <a:pt x="88" y="1402"/>
                  </a:lnTo>
                  <a:lnTo>
                    <a:pt x="110" y="1386"/>
                  </a:lnTo>
                  <a:lnTo>
                    <a:pt x="118" y="1321"/>
                  </a:lnTo>
                  <a:lnTo>
                    <a:pt x="140" y="1226"/>
                  </a:lnTo>
                  <a:lnTo>
                    <a:pt x="176" y="1182"/>
                  </a:lnTo>
                  <a:lnTo>
                    <a:pt x="219" y="1153"/>
                  </a:lnTo>
                  <a:lnTo>
                    <a:pt x="257" y="1116"/>
                  </a:lnTo>
                  <a:lnTo>
                    <a:pt x="264" y="1087"/>
                  </a:lnTo>
                  <a:lnTo>
                    <a:pt x="242" y="1051"/>
                  </a:lnTo>
                  <a:lnTo>
                    <a:pt x="219" y="1029"/>
                  </a:lnTo>
                  <a:lnTo>
                    <a:pt x="205" y="941"/>
                  </a:lnTo>
                  <a:lnTo>
                    <a:pt x="219" y="758"/>
                  </a:lnTo>
                  <a:lnTo>
                    <a:pt x="271" y="547"/>
                  </a:lnTo>
                  <a:lnTo>
                    <a:pt x="322" y="378"/>
                  </a:lnTo>
                  <a:lnTo>
                    <a:pt x="338" y="175"/>
                  </a:lnTo>
                  <a:lnTo>
                    <a:pt x="322" y="22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it-IT" sz="1600" b="1"/>
            </a:p>
          </p:txBody>
        </p:sp>
        <p:sp>
          <p:nvSpPr>
            <p:cNvPr id="68" name="Freeform 17">
              <a:extLst>
                <a:ext uri="{FF2B5EF4-FFF2-40B4-BE49-F238E27FC236}">
                  <a16:creationId xmlns:a16="http://schemas.microsoft.com/office/drawing/2014/main" id="{ED62C50D-C8DF-4736-8F78-16A49ED73AA4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11470185" y="5874863"/>
              <a:ext cx="299815" cy="522865"/>
            </a:xfrm>
            <a:custGeom>
              <a:avLst/>
              <a:gdLst>
                <a:gd name="T0" fmla="*/ 182 w 555"/>
                <a:gd name="T1" fmla="*/ 175 h 1182"/>
                <a:gd name="T2" fmla="*/ 168 w 555"/>
                <a:gd name="T3" fmla="*/ 58 h 1182"/>
                <a:gd name="T4" fmla="*/ 103 w 555"/>
                <a:gd name="T5" fmla="*/ 0 h 1182"/>
                <a:gd name="T6" fmla="*/ 8 w 555"/>
                <a:gd name="T7" fmla="*/ 8 h 1182"/>
                <a:gd name="T8" fmla="*/ 0 w 555"/>
                <a:gd name="T9" fmla="*/ 58 h 1182"/>
                <a:gd name="T10" fmla="*/ 8 w 555"/>
                <a:gd name="T11" fmla="*/ 168 h 1182"/>
                <a:gd name="T12" fmla="*/ 58 w 555"/>
                <a:gd name="T13" fmla="*/ 335 h 1182"/>
                <a:gd name="T14" fmla="*/ 96 w 555"/>
                <a:gd name="T15" fmla="*/ 459 h 1182"/>
                <a:gd name="T16" fmla="*/ 139 w 555"/>
                <a:gd name="T17" fmla="*/ 627 h 1182"/>
                <a:gd name="T18" fmla="*/ 153 w 555"/>
                <a:gd name="T19" fmla="*/ 772 h 1182"/>
                <a:gd name="T20" fmla="*/ 153 w 555"/>
                <a:gd name="T21" fmla="*/ 889 h 1182"/>
                <a:gd name="T22" fmla="*/ 132 w 555"/>
                <a:gd name="T23" fmla="*/ 977 h 1182"/>
                <a:gd name="T24" fmla="*/ 110 w 555"/>
                <a:gd name="T25" fmla="*/ 1006 h 1182"/>
                <a:gd name="T26" fmla="*/ 110 w 555"/>
                <a:gd name="T27" fmla="*/ 1035 h 1182"/>
                <a:gd name="T28" fmla="*/ 139 w 555"/>
                <a:gd name="T29" fmla="*/ 1080 h 1182"/>
                <a:gd name="T30" fmla="*/ 189 w 555"/>
                <a:gd name="T31" fmla="*/ 1094 h 1182"/>
                <a:gd name="T32" fmla="*/ 270 w 555"/>
                <a:gd name="T33" fmla="*/ 1094 h 1182"/>
                <a:gd name="T34" fmla="*/ 416 w 555"/>
                <a:gd name="T35" fmla="*/ 1130 h 1182"/>
                <a:gd name="T36" fmla="*/ 459 w 555"/>
                <a:gd name="T37" fmla="*/ 1182 h 1182"/>
                <a:gd name="T38" fmla="*/ 526 w 555"/>
                <a:gd name="T39" fmla="*/ 1152 h 1182"/>
                <a:gd name="T40" fmla="*/ 555 w 555"/>
                <a:gd name="T41" fmla="*/ 1080 h 1182"/>
                <a:gd name="T42" fmla="*/ 526 w 555"/>
                <a:gd name="T43" fmla="*/ 1051 h 1182"/>
                <a:gd name="T44" fmla="*/ 402 w 555"/>
                <a:gd name="T45" fmla="*/ 1035 h 1182"/>
                <a:gd name="T46" fmla="*/ 263 w 555"/>
                <a:gd name="T47" fmla="*/ 1035 h 1182"/>
                <a:gd name="T48" fmla="*/ 204 w 555"/>
                <a:gd name="T49" fmla="*/ 1028 h 1182"/>
                <a:gd name="T50" fmla="*/ 189 w 555"/>
                <a:gd name="T51" fmla="*/ 985 h 1182"/>
                <a:gd name="T52" fmla="*/ 204 w 555"/>
                <a:gd name="T53" fmla="*/ 904 h 1182"/>
                <a:gd name="T54" fmla="*/ 213 w 555"/>
                <a:gd name="T55" fmla="*/ 765 h 1182"/>
                <a:gd name="T56" fmla="*/ 197 w 555"/>
                <a:gd name="T57" fmla="*/ 612 h 1182"/>
                <a:gd name="T58" fmla="*/ 175 w 555"/>
                <a:gd name="T59" fmla="*/ 409 h 1182"/>
                <a:gd name="T60" fmla="*/ 182 w 555"/>
                <a:gd name="T61" fmla="*/ 233 h 1182"/>
                <a:gd name="T62" fmla="*/ 182 w 555"/>
                <a:gd name="T63" fmla="*/ 175 h 1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555" h="1182">
                  <a:moveTo>
                    <a:pt x="182" y="175"/>
                  </a:moveTo>
                  <a:lnTo>
                    <a:pt x="168" y="58"/>
                  </a:lnTo>
                  <a:lnTo>
                    <a:pt x="103" y="0"/>
                  </a:lnTo>
                  <a:lnTo>
                    <a:pt x="8" y="8"/>
                  </a:lnTo>
                  <a:lnTo>
                    <a:pt x="0" y="58"/>
                  </a:lnTo>
                  <a:lnTo>
                    <a:pt x="8" y="168"/>
                  </a:lnTo>
                  <a:lnTo>
                    <a:pt x="58" y="335"/>
                  </a:lnTo>
                  <a:lnTo>
                    <a:pt x="96" y="459"/>
                  </a:lnTo>
                  <a:lnTo>
                    <a:pt x="139" y="627"/>
                  </a:lnTo>
                  <a:lnTo>
                    <a:pt x="153" y="772"/>
                  </a:lnTo>
                  <a:lnTo>
                    <a:pt x="153" y="889"/>
                  </a:lnTo>
                  <a:lnTo>
                    <a:pt x="132" y="977"/>
                  </a:lnTo>
                  <a:lnTo>
                    <a:pt x="110" y="1006"/>
                  </a:lnTo>
                  <a:lnTo>
                    <a:pt x="110" y="1035"/>
                  </a:lnTo>
                  <a:lnTo>
                    <a:pt x="139" y="1080"/>
                  </a:lnTo>
                  <a:lnTo>
                    <a:pt x="189" y="1094"/>
                  </a:lnTo>
                  <a:lnTo>
                    <a:pt x="270" y="1094"/>
                  </a:lnTo>
                  <a:lnTo>
                    <a:pt x="416" y="1130"/>
                  </a:lnTo>
                  <a:lnTo>
                    <a:pt x="459" y="1182"/>
                  </a:lnTo>
                  <a:lnTo>
                    <a:pt x="526" y="1152"/>
                  </a:lnTo>
                  <a:lnTo>
                    <a:pt x="555" y="1080"/>
                  </a:lnTo>
                  <a:lnTo>
                    <a:pt x="526" y="1051"/>
                  </a:lnTo>
                  <a:lnTo>
                    <a:pt x="402" y="1035"/>
                  </a:lnTo>
                  <a:lnTo>
                    <a:pt x="263" y="1035"/>
                  </a:lnTo>
                  <a:lnTo>
                    <a:pt x="204" y="1028"/>
                  </a:lnTo>
                  <a:lnTo>
                    <a:pt x="189" y="985"/>
                  </a:lnTo>
                  <a:lnTo>
                    <a:pt x="204" y="904"/>
                  </a:lnTo>
                  <a:lnTo>
                    <a:pt x="213" y="765"/>
                  </a:lnTo>
                  <a:lnTo>
                    <a:pt x="197" y="612"/>
                  </a:lnTo>
                  <a:lnTo>
                    <a:pt x="175" y="409"/>
                  </a:lnTo>
                  <a:lnTo>
                    <a:pt x="182" y="233"/>
                  </a:lnTo>
                  <a:lnTo>
                    <a:pt x="182" y="175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it-IT" sz="1600" b="1"/>
            </a:p>
          </p:txBody>
        </p:sp>
      </p:grpSp>
      <p:sp>
        <p:nvSpPr>
          <p:cNvPr id="18474" name="Rettangolo 10">
            <a:extLst>
              <a:ext uri="{FF2B5EF4-FFF2-40B4-BE49-F238E27FC236}">
                <a16:creationId xmlns:a16="http://schemas.microsoft.com/office/drawing/2014/main" id="{AEEBF3F8-0839-4D92-A8AF-44D74D6B7F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39332" y="2545556"/>
            <a:ext cx="47160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/>
            <a:r>
              <a:rPr lang="it-IT" altLang="it-IT" sz="2000" dirty="0">
                <a:latin typeface="Calibri" panose="020F0502020204030204" pitchFamily="34" charset="0"/>
                <a:cs typeface="Calibri" panose="020F0502020204030204" pitchFamily="34" charset="0"/>
              </a:rPr>
              <a:t>(2)</a:t>
            </a:r>
          </a:p>
        </p:txBody>
      </p:sp>
      <p:graphicFrame>
        <p:nvGraphicFramePr>
          <p:cNvPr id="36" name="Oggetto 35">
            <a:extLst>
              <a:ext uri="{FF2B5EF4-FFF2-40B4-BE49-F238E27FC236}">
                <a16:creationId xmlns:a16="http://schemas.microsoft.com/office/drawing/2014/main" id="{2D4D0249-9C05-40E5-AA1F-3383A643033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82201443"/>
              </p:ext>
            </p:extLst>
          </p:nvPr>
        </p:nvGraphicFramePr>
        <p:xfrm>
          <a:off x="123752" y="3917136"/>
          <a:ext cx="4806950" cy="719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2" name="Equation" r:id="rId6" imgW="3124080" imgH="469800" progId="Equation.DSMT4">
                  <p:embed/>
                </p:oleObj>
              </mc:Choice>
              <mc:Fallback>
                <p:oleObj name="Equation" r:id="rId6" imgW="3124080" imgH="469800" progId="Equation.DSMT4">
                  <p:embed/>
                  <p:pic>
                    <p:nvPicPr>
                      <p:cNvPr id="36" name="Oggetto 35">
                        <a:extLst>
                          <a:ext uri="{FF2B5EF4-FFF2-40B4-BE49-F238E27FC236}">
                            <a16:creationId xmlns:a16="http://schemas.microsoft.com/office/drawing/2014/main" id="{2D4D0249-9C05-40E5-AA1F-3383A643033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3752" y="3917136"/>
                        <a:ext cx="4806950" cy="719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2" name="Rettangolo 71">
            <a:extLst>
              <a:ext uri="{FF2B5EF4-FFF2-40B4-BE49-F238E27FC236}">
                <a16:creationId xmlns:a16="http://schemas.microsoft.com/office/drawing/2014/main" id="{86DB387C-6EEF-4836-9397-A8D70CF787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0741" y="1679575"/>
            <a:ext cx="6096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it-IT" altLang="it-IT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Dalla (1) si ottiene</a:t>
            </a:r>
          </a:p>
        </p:txBody>
      </p:sp>
      <p:sp>
        <p:nvSpPr>
          <p:cNvPr id="2" name="Figura a mano libera: forma 1">
            <a:extLst>
              <a:ext uri="{FF2B5EF4-FFF2-40B4-BE49-F238E27FC236}">
                <a16:creationId xmlns:a16="http://schemas.microsoft.com/office/drawing/2014/main" id="{A6A9CEA2-FD11-40E9-A651-44BD2F94F3B5}"/>
              </a:ext>
            </a:extLst>
          </p:cNvPr>
          <p:cNvSpPr/>
          <p:nvPr/>
        </p:nvSpPr>
        <p:spPr>
          <a:xfrm>
            <a:off x="8375650" y="1606550"/>
            <a:ext cx="2565400" cy="2165350"/>
          </a:xfrm>
          <a:custGeom>
            <a:avLst/>
            <a:gdLst>
              <a:gd name="connsiteX0" fmla="*/ 0 w 2565400"/>
              <a:gd name="connsiteY0" fmla="*/ 0 h 2165350"/>
              <a:gd name="connsiteX1" fmla="*/ 387350 w 2565400"/>
              <a:gd name="connsiteY1" fmla="*/ 444500 h 2165350"/>
              <a:gd name="connsiteX2" fmla="*/ 806450 w 2565400"/>
              <a:gd name="connsiteY2" fmla="*/ 863600 h 2165350"/>
              <a:gd name="connsiteX3" fmla="*/ 1238250 w 2565400"/>
              <a:gd name="connsiteY3" fmla="*/ 1231900 h 2165350"/>
              <a:gd name="connsiteX4" fmla="*/ 1701800 w 2565400"/>
              <a:gd name="connsiteY4" fmla="*/ 1587500 h 2165350"/>
              <a:gd name="connsiteX5" fmla="*/ 2101850 w 2565400"/>
              <a:gd name="connsiteY5" fmla="*/ 1873250 h 2165350"/>
              <a:gd name="connsiteX6" fmla="*/ 2565400 w 2565400"/>
              <a:gd name="connsiteY6" fmla="*/ 2165350 h 2165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65400" h="2165350">
                <a:moveTo>
                  <a:pt x="0" y="0"/>
                </a:moveTo>
                <a:cubicBezTo>
                  <a:pt x="126471" y="150283"/>
                  <a:pt x="252942" y="300567"/>
                  <a:pt x="387350" y="444500"/>
                </a:cubicBezTo>
                <a:cubicBezTo>
                  <a:pt x="521758" y="588433"/>
                  <a:pt x="664633" y="732367"/>
                  <a:pt x="806450" y="863600"/>
                </a:cubicBezTo>
                <a:cubicBezTo>
                  <a:pt x="948267" y="994833"/>
                  <a:pt x="1089025" y="1111250"/>
                  <a:pt x="1238250" y="1231900"/>
                </a:cubicBezTo>
                <a:cubicBezTo>
                  <a:pt x="1387475" y="1352550"/>
                  <a:pt x="1557867" y="1480608"/>
                  <a:pt x="1701800" y="1587500"/>
                </a:cubicBezTo>
                <a:cubicBezTo>
                  <a:pt x="1845733" y="1694392"/>
                  <a:pt x="1957917" y="1776942"/>
                  <a:pt x="2101850" y="1873250"/>
                </a:cubicBezTo>
                <a:cubicBezTo>
                  <a:pt x="2245783" y="1969558"/>
                  <a:pt x="2405591" y="2067454"/>
                  <a:pt x="2565400" y="2165350"/>
                </a:cubicBezTo>
              </a:path>
            </a:pathLst>
          </a:cu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Rettangolo 9">
            <a:extLst>
              <a:ext uri="{FF2B5EF4-FFF2-40B4-BE49-F238E27FC236}">
                <a16:creationId xmlns:a16="http://schemas.microsoft.com/office/drawing/2014/main" id="{F12B67A5-49F1-42F0-8E14-BA3FB121FE5C}"/>
              </a:ext>
            </a:extLst>
          </p:cNvPr>
          <p:cNvSpPr/>
          <p:nvPr/>
        </p:nvSpPr>
        <p:spPr>
          <a:xfrm>
            <a:off x="7316785" y="897583"/>
            <a:ext cx="4302125" cy="346075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  <p:sp>
        <p:nvSpPr>
          <p:cNvPr id="61" name="Fumetto: ovale 60">
            <a:extLst>
              <a:ext uri="{FF2B5EF4-FFF2-40B4-BE49-F238E27FC236}">
                <a16:creationId xmlns:a16="http://schemas.microsoft.com/office/drawing/2014/main" id="{7F688DA8-5C61-42FB-80D9-CFA5675CA5F1}"/>
              </a:ext>
            </a:extLst>
          </p:cNvPr>
          <p:cNvSpPr/>
          <p:nvPr/>
        </p:nvSpPr>
        <p:spPr>
          <a:xfrm>
            <a:off x="6996427" y="-221456"/>
            <a:ext cx="3576637" cy="3578225"/>
          </a:xfrm>
          <a:prstGeom prst="wedgeEllipseCallout">
            <a:avLst>
              <a:gd name="adj1" fmla="val 67432"/>
              <a:gd name="adj2" fmla="val 63793"/>
            </a:avLst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indent="126365"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dirty="0">
                <a:solidFill>
                  <a:schemeClr val="bg1"/>
                </a:solidFill>
              </a:rPr>
              <a:t>Il problema è risolto.</a:t>
            </a:r>
          </a:p>
          <a:p>
            <a:pPr indent="126365"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dirty="0">
                <a:solidFill>
                  <a:schemeClr val="bg1"/>
                </a:solidFill>
              </a:rPr>
              <a:t>Si sottolinea che, in questo caso, è pure possibile invertire la funzione </a:t>
            </a:r>
            <a:r>
              <a:rPr lang="it-IT" i="1" dirty="0">
                <a:solidFill>
                  <a:schemeClr val="bg1"/>
                </a:solidFill>
              </a:rPr>
              <a:t>x</a:t>
            </a:r>
            <a:r>
              <a:rPr lang="it-IT" dirty="0">
                <a:solidFill>
                  <a:schemeClr val="bg1"/>
                </a:solidFill>
              </a:rPr>
              <a:t> = </a:t>
            </a:r>
            <a:r>
              <a:rPr lang="it-IT" i="1" dirty="0">
                <a:solidFill>
                  <a:schemeClr val="bg1"/>
                </a:solidFill>
              </a:rPr>
              <a:t>x</a:t>
            </a:r>
            <a:r>
              <a:rPr lang="it-IT" dirty="0">
                <a:solidFill>
                  <a:schemeClr val="bg1"/>
                </a:solidFill>
              </a:rPr>
              <a:t>(</a:t>
            </a:r>
            <a:r>
              <a:rPr lang="it-IT" i="1" dirty="0">
                <a:solidFill>
                  <a:schemeClr val="bg1"/>
                </a:solidFill>
              </a:rPr>
              <a:t>T</a:t>
            </a:r>
            <a:r>
              <a:rPr lang="it-IT" dirty="0">
                <a:solidFill>
                  <a:schemeClr val="bg1"/>
                </a:solidFill>
              </a:rPr>
              <a:t>) per ottenere </a:t>
            </a:r>
            <a:r>
              <a:rPr lang="it-IT" i="1" dirty="0">
                <a:solidFill>
                  <a:schemeClr val="bg1"/>
                </a:solidFill>
              </a:rPr>
              <a:t>T</a:t>
            </a:r>
            <a:r>
              <a:rPr lang="it-IT" dirty="0">
                <a:solidFill>
                  <a:schemeClr val="bg1"/>
                </a:solidFill>
              </a:rPr>
              <a:t> = </a:t>
            </a:r>
            <a:r>
              <a:rPr lang="it-IT" i="1" dirty="0">
                <a:solidFill>
                  <a:schemeClr val="bg1"/>
                </a:solidFill>
              </a:rPr>
              <a:t>T</a:t>
            </a:r>
            <a:r>
              <a:rPr lang="it-IT" dirty="0">
                <a:solidFill>
                  <a:schemeClr val="bg1"/>
                </a:solidFill>
              </a:rPr>
              <a:t>(</a:t>
            </a:r>
            <a:r>
              <a:rPr lang="it-IT" i="1" dirty="0">
                <a:solidFill>
                  <a:schemeClr val="bg1"/>
                </a:solidFill>
              </a:rPr>
              <a:t>x</a:t>
            </a:r>
            <a:r>
              <a:rPr lang="it-IT" dirty="0">
                <a:solidFill>
                  <a:schemeClr val="bg1"/>
                </a:solidFill>
              </a:rPr>
              <a:t>)</a:t>
            </a:r>
          </a:p>
          <a:p>
            <a:pPr indent="126365"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dirty="0">
                <a:solidFill>
                  <a:schemeClr val="bg1"/>
                </a:solidFill>
              </a:rPr>
              <a:t>(non sempre ciò è possibile ma, appunto, il risultato ne prescinde)</a:t>
            </a:r>
          </a:p>
        </p:txBody>
      </p:sp>
      <p:grpSp>
        <p:nvGrpSpPr>
          <p:cNvPr id="49" name="Gruppo 167">
            <a:extLst>
              <a:ext uri="{FF2B5EF4-FFF2-40B4-BE49-F238E27FC236}">
                <a16:creationId xmlns:a16="http://schemas.microsoft.com/office/drawing/2014/main" id="{6618F789-FB2C-451E-B1C5-2696347B1892}"/>
              </a:ext>
            </a:extLst>
          </p:cNvPr>
          <p:cNvGrpSpPr/>
          <p:nvPr/>
        </p:nvGrpSpPr>
        <p:grpSpPr>
          <a:xfrm>
            <a:off x="11075844" y="3424434"/>
            <a:ext cx="727218" cy="1701408"/>
            <a:chOff x="11470185" y="5009615"/>
            <a:chExt cx="635283" cy="1486316"/>
          </a:xfrm>
          <a:solidFill>
            <a:schemeClr val="bg1">
              <a:lumMod val="50000"/>
            </a:schemeClr>
          </a:solidFill>
        </p:grpSpPr>
        <p:sp>
          <p:nvSpPr>
            <p:cNvPr id="51" name="Freeform 12">
              <a:extLst>
                <a:ext uri="{FF2B5EF4-FFF2-40B4-BE49-F238E27FC236}">
                  <a16:creationId xmlns:a16="http://schemas.microsoft.com/office/drawing/2014/main" id="{B4A20EEB-A404-4DAC-BD8D-28FD995CB100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11672762" y="5255123"/>
              <a:ext cx="317642" cy="258778"/>
            </a:xfrm>
            <a:custGeom>
              <a:avLst/>
              <a:gdLst>
                <a:gd name="T0" fmla="*/ 385 w 590"/>
                <a:gd name="T1" fmla="*/ 169 h 584"/>
                <a:gd name="T2" fmla="*/ 313 w 590"/>
                <a:gd name="T3" fmla="*/ 59 h 584"/>
                <a:gd name="T4" fmla="*/ 240 w 590"/>
                <a:gd name="T5" fmla="*/ 0 h 584"/>
                <a:gd name="T6" fmla="*/ 153 w 590"/>
                <a:gd name="T7" fmla="*/ 0 h 584"/>
                <a:gd name="T8" fmla="*/ 58 w 590"/>
                <a:gd name="T9" fmla="*/ 37 h 584"/>
                <a:gd name="T10" fmla="*/ 15 w 590"/>
                <a:gd name="T11" fmla="*/ 102 h 584"/>
                <a:gd name="T12" fmla="*/ 0 w 590"/>
                <a:gd name="T13" fmla="*/ 190 h 584"/>
                <a:gd name="T14" fmla="*/ 15 w 590"/>
                <a:gd name="T15" fmla="*/ 307 h 584"/>
                <a:gd name="T16" fmla="*/ 72 w 590"/>
                <a:gd name="T17" fmla="*/ 438 h 584"/>
                <a:gd name="T18" fmla="*/ 175 w 590"/>
                <a:gd name="T19" fmla="*/ 526 h 584"/>
                <a:gd name="T20" fmla="*/ 254 w 590"/>
                <a:gd name="T21" fmla="*/ 570 h 584"/>
                <a:gd name="T22" fmla="*/ 335 w 590"/>
                <a:gd name="T23" fmla="*/ 584 h 584"/>
                <a:gd name="T24" fmla="*/ 400 w 590"/>
                <a:gd name="T25" fmla="*/ 563 h 584"/>
                <a:gd name="T26" fmla="*/ 436 w 590"/>
                <a:gd name="T27" fmla="*/ 526 h 584"/>
                <a:gd name="T28" fmla="*/ 459 w 590"/>
                <a:gd name="T29" fmla="*/ 438 h 584"/>
                <a:gd name="T30" fmla="*/ 452 w 590"/>
                <a:gd name="T31" fmla="*/ 336 h 584"/>
                <a:gd name="T32" fmla="*/ 429 w 590"/>
                <a:gd name="T33" fmla="*/ 249 h 584"/>
                <a:gd name="T34" fmla="*/ 574 w 590"/>
                <a:gd name="T35" fmla="*/ 169 h 584"/>
                <a:gd name="T36" fmla="*/ 590 w 590"/>
                <a:gd name="T37" fmla="*/ 133 h 584"/>
                <a:gd name="T38" fmla="*/ 574 w 590"/>
                <a:gd name="T39" fmla="*/ 117 h 584"/>
                <a:gd name="T40" fmla="*/ 414 w 590"/>
                <a:gd name="T41" fmla="*/ 212 h 584"/>
                <a:gd name="T42" fmla="*/ 385 w 590"/>
                <a:gd name="T43" fmla="*/ 169 h 5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590" h="584">
                  <a:moveTo>
                    <a:pt x="385" y="169"/>
                  </a:moveTo>
                  <a:lnTo>
                    <a:pt x="313" y="59"/>
                  </a:lnTo>
                  <a:lnTo>
                    <a:pt x="240" y="0"/>
                  </a:lnTo>
                  <a:lnTo>
                    <a:pt x="153" y="0"/>
                  </a:lnTo>
                  <a:lnTo>
                    <a:pt x="58" y="37"/>
                  </a:lnTo>
                  <a:lnTo>
                    <a:pt x="15" y="102"/>
                  </a:lnTo>
                  <a:lnTo>
                    <a:pt x="0" y="190"/>
                  </a:lnTo>
                  <a:lnTo>
                    <a:pt x="15" y="307"/>
                  </a:lnTo>
                  <a:lnTo>
                    <a:pt x="72" y="438"/>
                  </a:lnTo>
                  <a:lnTo>
                    <a:pt x="175" y="526"/>
                  </a:lnTo>
                  <a:lnTo>
                    <a:pt x="254" y="570"/>
                  </a:lnTo>
                  <a:lnTo>
                    <a:pt x="335" y="584"/>
                  </a:lnTo>
                  <a:lnTo>
                    <a:pt x="400" y="563"/>
                  </a:lnTo>
                  <a:lnTo>
                    <a:pt x="436" y="526"/>
                  </a:lnTo>
                  <a:lnTo>
                    <a:pt x="459" y="438"/>
                  </a:lnTo>
                  <a:lnTo>
                    <a:pt x="452" y="336"/>
                  </a:lnTo>
                  <a:lnTo>
                    <a:pt x="429" y="249"/>
                  </a:lnTo>
                  <a:lnTo>
                    <a:pt x="574" y="169"/>
                  </a:lnTo>
                  <a:lnTo>
                    <a:pt x="590" y="133"/>
                  </a:lnTo>
                  <a:lnTo>
                    <a:pt x="574" y="117"/>
                  </a:lnTo>
                  <a:lnTo>
                    <a:pt x="414" y="212"/>
                  </a:lnTo>
                  <a:lnTo>
                    <a:pt x="385" y="169"/>
                  </a:lnTo>
                  <a:close/>
                </a:path>
              </a:pathLst>
            </a:custGeom>
            <a:grpFill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it-IT" sz="1600" b="1"/>
            </a:p>
          </p:txBody>
        </p:sp>
        <p:sp>
          <p:nvSpPr>
            <p:cNvPr id="56" name="Freeform 13">
              <a:extLst>
                <a:ext uri="{FF2B5EF4-FFF2-40B4-BE49-F238E27FC236}">
                  <a16:creationId xmlns:a16="http://schemas.microsoft.com/office/drawing/2014/main" id="{1C072992-74C4-4DCD-8F9B-A3D191A2C9E6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11478288" y="5009615"/>
              <a:ext cx="283608" cy="578602"/>
            </a:xfrm>
            <a:custGeom>
              <a:avLst/>
              <a:gdLst>
                <a:gd name="T0" fmla="*/ 146 w 525"/>
                <a:gd name="T1" fmla="*/ 1102 h 1306"/>
                <a:gd name="T2" fmla="*/ 50 w 525"/>
                <a:gd name="T3" fmla="*/ 1174 h 1306"/>
                <a:gd name="T4" fmla="*/ 22 w 525"/>
                <a:gd name="T5" fmla="*/ 1197 h 1306"/>
                <a:gd name="T6" fmla="*/ 0 w 525"/>
                <a:gd name="T7" fmla="*/ 1248 h 1306"/>
                <a:gd name="T8" fmla="*/ 29 w 525"/>
                <a:gd name="T9" fmla="*/ 1298 h 1306"/>
                <a:gd name="T10" fmla="*/ 58 w 525"/>
                <a:gd name="T11" fmla="*/ 1306 h 1306"/>
                <a:gd name="T12" fmla="*/ 146 w 525"/>
                <a:gd name="T13" fmla="*/ 1277 h 1306"/>
                <a:gd name="T14" fmla="*/ 277 w 525"/>
                <a:gd name="T15" fmla="*/ 1174 h 1306"/>
                <a:gd name="T16" fmla="*/ 394 w 525"/>
                <a:gd name="T17" fmla="*/ 1052 h 1306"/>
                <a:gd name="T18" fmla="*/ 518 w 525"/>
                <a:gd name="T19" fmla="*/ 912 h 1306"/>
                <a:gd name="T20" fmla="*/ 525 w 525"/>
                <a:gd name="T21" fmla="*/ 854 h 1306"/>
                <a:gd name="T22" fmla="*/ 525 w 525"/>
                <a:gd name="T23" fmla="*/ 694 h 1306"/>
                <a:gd name="T24" fmla="*/ 489 w 525"/>
                <a:gd name="T25" fmla="*/ 446 h 1306"/>
                <a:gd name="T26" fmla="*/ 511 w 525"/>
                <a:gd name="T27" fmla="*/ 300 h 1306"/>
                <a:gd name="T28" fmla="*/ 525 w 525"/>
                <a:gd name="T29" fmla="*/ 241 h 1306"/>
                <a:gd name="T30" fmla="*/ 503 w 525"/>
                <a:gd name="T31" fmla="*/ 212 h 1306"/>
                <a:gd name="T32" fmla="*/ 452 w 525"/>
                <a:gd name="T33" fmla="*/ 183 h 1306"/>
                <a:gd name="T34" fmla="*/ 415 w 525"/>
                <a:gd name="T35" fmla="*/ 161 h 1306"/>
                <a:gd name="T36" fmla="*/ 437 w 525"/>
                <a:gd name="T37" fmla="*/ 30 h 1306"/>
                <a:gd name="T38" fmla="*/ 423 w 525"/>
                <a:gd name="T39" fmla="*/ 0 h 1306"/>
                <a:gd name="T40" fmla="*/ 394 w 525"/>
                <a:gd name="T41" fmla="*/ 8 h 1306"/>
                <a:gd name="T42" fmla="*/ 379 w 525"/>
                <a:gd name="T43" fmla="*/ 176 h 1306"/>
                <a:gd name="T44" fmla="*/ 365 w 525"/>
                <a:gd name="T45" fmla="*/ 219 h 1306"/>
                <a:gd name="T46" fmla="*/ 358 w 525"/>
                <a:gd name="T47" fmla="*/ 248 h 1306"/>
                <a:gd name="T48" fmla="*/ 299 w 525"/>
                <a:gd name="T49" fmla="*/ 226 h 1306"/>
                <a:gd name="T50" fmla="*/ 255 w 525"/>
                <a:gd name="T51" fmla="*/ 226 h 1306"/>
                <a:gd name="T52" fmla="*/ 255 w 525"/>
                <a:gd name="T53" fmla="*/ 255 h 1306"/>
                <a:gd name="T54" fmla="*/ 284 w 525"/>
                <a:gd name="T55" fmla="*/ 278 h 1306"/>
                <a:gd name="T56" fmla="*/ 336 w 525"/>
                <a:gd name="T57" fmla="*/ 278 h 1306"/>
                <a:gd name="T58" fmla="*/ 372 w 525"/>
                <a:gd name="T59" fmla="*/ 307 h 1306"/>
                <a:gd name="T60" fmla="*/ 401 w 525"/>
                <a:gd name="T61" fmla="*/ 358 h 1306"/>
                <a:gd name="T62" fmla="*/ 430 w 525"/>
                <a:gd name="T63" fmla="*/ 438 h 1306"/>
                <a:gd name="T64" fmla="*/ 452 w 525"/>
                <a:gd name="T65" fmla="*/ 599 h 1306"/>
                <a:gd name="T66" fmla="*/ 452 w 525"/>
                <a:gd name="T67" fmla="*/ 744 h 1306"/>
                <a:gd name="T68" fmla="*/ 437 w 525"/>
                <a:gd name="T69" fmla="*/ 861 h 1306"/>
                <a:gd name="T70" fmla="*/ 408 w 525"/>
                <a:gd name="T71" fmla="*/ 912 h 1306"/>
                <a:gd name="T72" fmla="*/ 306 w 525"/>
                <a:gd name="T73" fmla="*/ 985 h 1306"/>
                <a:gd name="T74" fmla="*/ 196 w 525"/>
                <a:gd name="T75" fmla="*/ 1052 h 1306"/>
                <a:gd name="T76" fmla="*/ 146 w 525"/>
                <a:gd name="T77" fmla="*/ 1102 h 1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525" h="1306">
                  <a:moveTo>
                    <a:pt x="146" y="1102"/>
                  </a:moveTo>
                  <a:lnTo>
                    <a:pt x="50" y="1174"/>
                  </a:lnTo>
                  <a:lnTo>
                    <a:pt x="22" y="1197"/>
                  </a:lnTo>
                  <a:lnTo>
                    <a:pt x="0" y="1248"/>
                  </a:lnTo>
                  <a:lnTo>
                    <a:pt x="29" y="1298"/>
                  </a:lnTo>
                  <a:lnTo>
                    <a:pt x="58" y="1306"/>
                  </a:lnTo>
                  <a:lnTo>
                    <a:pt x="146" y="1277"/>
                  </a:lnTo>
                  <a:lnTo>
                    <a:pt x="277" y="1174"/>
                  </a:lnTo>
                  <a:lnTo>
                    <a:pt x="394" y="1052"/>
                  </a:lnTo>
                  <a:lnTo>
                    <a:pt x="518" y="912"/>
                  </a:lnTo>
                  <a:lnTo>
                    <a:pt x="525" y="854"/>
                  </a:lnTo>
                  <a:lnTo>
                    <a:pt x="525" y="694"/>
                  </a:lnTo>
                  <a:lnTo>
                    <a:pt x="489" y="446"/>
                  </a:lnTo>
                  <a:lnTo>
                    <a:pt x="511" y="300"/>
                  </a:lnTo>
                  <a:lnTo>
                    <a:pt x="525" y="241"/>
                  </a:lnTo>
                  <a:lnTo>
                    <a:pt x="503" y="212"/>
                  </a:lnTo>
                  <a:lnTo>
                    <a:pt x="452" y="183"/>
                  </a:lnTo>
                  <a:lnTo>
                    <a:pt x="415" y="161"/>
                  </a:lnTo>
                  <a:lnTo>
                    <a:pt x="437" y="30"/>
                  </a:lnTo>
                  <a:lnTo>
                    <a:pt x="423" y="0"/>
                  </a:lnTo>
                  <a:lnTo>
                    <a:pt x="394" y="8"/>
                  </a:lnTo>
                  <a:lnTo>
                    <a:pt x="379" y="176"/>
                  </a:lnTo>
                  <a:lnTo>
                    <a:pt x="365" y="219"/>
                  </a:lnTo>
                  <a:lnTo>
                    <a:pt x="358" y="248"/>
                  </a:lnTo>
                  <a:lnTo>
                    <a:pt x="299" y="226"/>
                  </a:lnTo>
                  <a:lnTo>
                    <a:pt x="255" y="226"/>
                  </a:lnTo>
                  <a:lnTo>
                    <a:pt x="255" y="255"/>
                  </a:lnTo>
                  <a:lnTo>
                    <a:pt x="284" y="278"/>
                  </a:lnTo>
                  <a:lnTo>
                    <a:pt x="336" y="278"/>
                  </a:lnTo>
                  <a:lnTo>
                    <a:pt x="372" y="307"/>
                  </a:lnTo>
                  <a:lnTo>
                    <a:pt x="401" y="358"/>
                  </a:lnTo>
                  <a:lnTo>
                    <a:pt x="430" y="438"/>
                  </a:lnTo>
                  <a:lnTo>
                    <a:pt x="452" y="599"/>
                  </a:lnTo>
                  <a:lnTo>
                    <a:pt x="452" y="744"/>
                  </a:lnTo>
                  <a:lnTo>
                    <a:pt x="437" y="861"/>
                  </a:lnTo>
                  <a:lnTo>
                    <a:pt x="408" y="912"/>
                  </a:lnTo>
                  <a:lnTo>
                    <a:pt x="306" y="985"/>
                  </a:lnTo>
                  <a:lnTo>
                    <a:pt x="196" y="1052"/>
                  </a:lnTo>
                  <a:lnTo>
                    <a:pt x="146" y="1102"/>
                  </a:lnTo>
                  <a:close/>
                </a:path>
              </a:pathLst>
            </a:custGeom>
            <a:grpFill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it-IT" sz="1600" b="1"/>
            </a:p>
          </p:txBody>
        </p:sp>
        <p:sp>
          <p:nvSpPr>
            <p:cNvPr id="57" name="Freeform 14">
              <a:extLst>
                <a:ext uri="{FF2B5EF4-FFF2-40B4-BE49-F238E27FC236}">
                  <a16:creationId xmlns:a16="http://schemas.microsoft.com/office/drawing/2014/main" id="{0D4A2FAB-8EF6-4323-A093-0130451BF298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11849410" y="5543096"/>
              <a:ext cx="256058" cy="347692"/>
            </a:xfrm>
            <a:custGeom>
              <a:avLst/>
              <a:gdLst>
                <a:gd name="T0" fmla="*/ 475 w 475"/>
                <a:gd name="T1" fmla="*/ 21 h 787"/>
                <a:gd name="T2" fmla="*/ 423 w 475"/>
                <a:gd name="T3" fmla="*/ 0 h 787"/>
                <a:gd name="T4" fmla="*/ 313 w 475"/>
                <a:gd name="T5" fmla="*/ 7 h 787"/>
                <a:gd name="T6" fmla="*/ 218 w 475"/>
                <a:gd name="T7" fmla="*/ 80 h 787"/>
                <a:gd name="T8" fmla="*/ 79 w 475"/>
                <a:gd name="T9" fmla="*/ 233 h 787"/>
                <a:gd name="T10" fmla="*/ 7 w 475"/>
                <a:gd name="T11" fmla="*/ 357 h 787"/>
                <a:gd name="T12" fmla="*/ 0 w 475"/>
                <a:gd name="T13" fmla="*/ 401 h 787"/>
                <a:gd name="T14" fmla="*/ 36 w 475"/>
                <a:gd name="T15" fmla="*/ 482 h 787"/>
                <a:gd name="T16" fmla="*/ 115 w 475"/>
                <a:gd name="T17" fmla="*/ 518 h 787"/>
                <a:gd name="T18" fmla="*/ 218 w 475"/>
                <a:gd name="T19" fmla="*/ 561 h 787"/>
                <a:gd name="T20" fmla="*/ 299 w 475"/>
                <a:gd name="T21" fmla="*/ 583 h 787"/>
                <a:gd name="T22" fmla="*/ 335 w 475"/>
                <a:gd name="T23" fmla="*/ 620 h 787"/>
                <a:gd name="T24" fmla="*/ 313 w 475"/>
                <a:gd name="T25" fmla="*/ 671 h 787"/>
                <a:gd name="T26" fmla="*/ 255 w 475"/>
                <a:gd name="T27" fmla="*/ 730 h 787"/>
                <a:gd name="T28" fmla="*/ 182 w 475"/>
                <a:gd name="T29" fmla="*/ 737 h 787"/>
                <a:gd name="T30" fmla="*/ 131 w 475"/>
                <a:gd name="T31" fmla="*/ 714 h 787"/>
                <a:gd name="T32" fmla="*/ 101 w 475"/>
                <a:gd name="T33" fmla="*/ 737 h 787"/>
                <a:gd name="T34" fmla="*/ 108 w 475"/>
                <a:gd name="T35" fmla="*/ 766 h 787"/>
                <a:gd name="T36" fmla="*/ 167 w 475"/>
                <a:gd name="T37" fmla="*/ 787 h 787"/>
                <a:gd name="T38" fmla="*/ 255 w 475"/>
                <a:gd name="T39" fmla="*/ 787 h 787"/>
                <a:gd name="T40" fmla="*/ 335 w 475"/>
                <a:gd name="T41" fmla="*/ 766 h 787"/>
                <a:gd name="T42" fmla="*/ 379 w 475"/>
                <a:gd name="T43" fmla="*/ 737 h 787"/>
                <a:gd name="T44" fmla="*/ 408 w 475"/>
                <a:gd name="T45" fmla="*/ 685 h 787"/>
                <a:gd name="T46" fmla="*/ 423 w 475"/>
                <a:gd name="T47" fmla="*/ 627 h 787"/>
                <a:gd name="T48" fmla="*/ 387 w 475"/>
                <a:gd name="T49" fmla="*/ 575 h 787"/>
                <a:gd name="T50" fmla="*/ 299 w 475"/>
                <a:gd name="T51" fmla="*/ 539 h 787"/>
                <a:gd name="T52" fmla="*/ 196 w 475"/>
                <a:gd name="T53" fmla="*/ 510 h 787"/>
                <a:gd name="T54" fmla="*/ 108 w 475"/>
                <a:gd name="T55" fmla="*/ 460 h 787"/>
                <a:gd name="T56" fmla="*/ 87 w 475"/>
                <a:gd name="T57" fmla="*/ 415 h 787"/>
                <a:gd name="T58" fmla="*/ 101 w 475"/>
                <a:gd name="T59" fmla="*/ 336 h 787"/>
                <a:gd name="T60" fmla="*/ 167 w 475"/>
                <a:gd name="T61" fmla="*/ 233 h 787"/>
                <a:gd name="T62" fmla="*/ 248 w 475"/>
                <a:gd name="T63" fmla="*/ 174 h 787"/>
                <a:gd name="T64" fmla="*/ 372 w 475"/>
                <a:gd name="T65" fmla="*/ 131 h 787"/>
                <a:gd name="T66" fmla="*/ 475 w 475"/>
                <a:gd name="T67" fmla="*/ 109 h 787"/>
                <a:gd name="T68" fmla="*/ 475 w 475"/>
                <a:gd name="T69" fmla="*/ 50 h 787"/>
                <a:gd name="T70" fmla="*/ 475 w 475"/>
                <a:gd name="T71" fmla="*/ 21 h 7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475" h="787">
                  <a:moveTo>
                    <a:pt x="475" y="21"/>
                  </a:moveTo>
                  <a:lnTo>
                    <a:pt x="423" y="0"/>
                  </a:lnTo>
                  <a:lnTo>
                    <a:pt x="313" y="7"/>
                  </a:lnTo>
                  <a:lnTo>
                    <a:pt x="218" y="80"/>
                  </a:lnTo>
                  <a:lnTo>
                    <a:pt x="79" y="233"/>
                  </a:lnTo>
                  <a:lnTo>
                    <a:pt x="7" y="357"/>
                  </a:lnTo>
                  <a:lnTo>
                    <a:pt x="0" y="401"/>
                  </a:lnTo>
                  <a:lnTo>
                    <a:pt x="36" y="482"/>
                  </a:lnTo>
                  <a:lnTo>
                    <a:pt x="115" y="518"/>
                  </a:lnTo>
                  <a:lnTo>
                    <a:pt x="218" y="561"/>
                  </a:lnTo>
                  <a:lnTo>
                    <a:pt x="299" y="583"/>
                  </a:lnTo>
                  <a:lnTo>
                    <a:pt x="335" y="620"/>
                  </a:lnTo>
                  <a:lnTo>
                    <a:pt x="313" y="671"/>
                  </a:lnTo>
                  <a:lnTo>
                    <a:pt x="255" y="730"/>
                  </a:lnTo>
                  <a:lnTo>
                    <a:pt x="182" y="737"/>
                  </a:lnTo>
                  <a:lnTo>
                    <a:pt x="131" y="714"/>
                  </a:lnTo>
                  <a:lnTo>
                    <a:pt x="101" y="737"/>
                  </a:lnTo>
                  <a:lnTo>
                    <a:pt x="108" y="766"/>
                  </a:lnTo>
                  <a:lnTo>
                    <a:pt x="167" y="787"/>
                  </a:lnTo>
                  <a:lnTo>
                    <a:pt x="255" y="787"/>
                  </a:lnTo>
                  <a:lnTo>
                    <a:pt x="335" y="766"/>
                  </a:lnTo>
                  <a:lnTo>
                    <a:pt x="379" y="737"/>
                  </a:lnTo>
                  <a:lnTo>
                    <a:pt x="408" y="685"/>
                  </a:lnTo>
                  <a:lnTo>
                    <a:pt x="423" y="627"/>
                  </a:lnTo>
                  <a:lnTo>
                    <a:pt x="387" y="575"/>
                  </a:lnTo>
                  <a:lnTo>
                    <a:pt x="299" y="539"/>
                  </a:lnTo>
                  <a:lnTo>
                    <a:pt x="196" y="510"/>
                  </a:lnTo>
                  <a:lnTo>
                    <a:pt x="108" y="460"/>
                  </a:lnTo>
                  <a:lnTo>
                    <a:pt x="87" y="415"/>
                  </a:lnTo>
                  <a:lnTo>
                    <a:pt x="101" y="336"/>
                  </a:lnTo>
                  <a:lnTo>
                    <a:pt x="167" y="233"/>
                  </a:lnTo>
                  <a:lnTo>
                    <a:pt x="248" y="174"/>
                  </a:lnTo>
                  <a:lnTo>
                    <a:pt x="372" y="131"/>
                  </a:lnTo>
                  <a:lnTo>
                    <a:pt x="475" y="109"/>
                  </a:lnTo>
                  <a:lnTo>
                    <a:pt x="475" y="50"/>
                  </a:lnTo>
                  <a:lnTo>
                    <a:pt x="475" y="21"/>
                  </a:lnTo>
                  <a:close/>
                </a:path>
              </a:pathLst>
            </a:custGeom>
            <a:grpFill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it-IT" sz="1600" b="1"/>
            </a:p>
          </p:txBody>
        </p:sp>
        <p:sp>
          <p:nvSpPr>
            <p:cNvPr id="58" name="Freeform 15">
              <a:extLst>
                <a:ext uri="{FF2B5EF4-FFF2-40B4-BE49-F238E27FC236}">
                  <a16:creationId xmlns:a16="http://schemas.microsoft.com/office/drawing/2014/main" id="{C26CE3BD-4906-41F1-9992-EAFFCD4E8A19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11656556" y="5527171"/>
              <a:ext cx="239852" cy="428643"/>
            </a:xfrm>
            <a:custGeom>
              <a:avLst/>
              <a:gdLst>
                <a:gd name="T0" fmla="*/ 386 w 444"/>
                <a:gd name="T1" fmla="*/ 305 h 969"/>
                <a:gd name="T2" fmla="*/ 342 w 444"/>
                <a:gd name="T3" fmla="*/ 124 h 969"/>
                <a:gd name="T4" fmla="*/ 291 w 444"/>
                <a:gd name="T5" fmla="*/ 36 h 969"/>
                <a:gd name="T6" fmla="*/ 182 w 444"/>
                <a:gd name="T7" fmla="*/ 0 h 969"/>
                <a:gd name="T8" fmla="*/ 72 w 444"/>
                <a:gd name="T9" fmla="*/ 14 h 969"/>
                <a:gd name="T10" fmla="*/ 21 w 444"/>
                <a:gd name="T11" fmla="*/ 109 h 969"/>
                <a:gd name="T12" fmla="*/ 29 w 444"/>
                <a:gd name="T13" fmla="*/ 226 h 969"/>
                <a:gd name="T14" fmla="*/ 57 w 444"/>
                <a:gd name="T15" fmla="*/ 415 h 969"/>
                <a:gd name="T16" fmla="*/ 57 w 444"/>
                <a:gd name="T17" fmla="*/ 582 h 969"/>
                <a:gd name="T18" fmla="*/ 21 w 444"/>
                <a:gd name="T19" fmla="*/ 728 h 969"/>
                <a:gd name="T20" fmla="*/ 0 w 444"/>
                <a:gd name="T21" fmla="*/ 809 h 969"/>
                <a:gd name="T22" fmla="*/ 14 w 444"/>
                <a:gd name="T23" fmla="*/ 881 h 969"/>
                <a:gd name="T24" fmla="*/ 65 w 444"/>
                <a:gd name="T25" fmla="*/ 919 h 969"/>
                <a:gd name="T26" fmla="*/ 131 w 444"/>
                <a:gd name="T27" fmla="*/ 955 h 969"/>
                <a:gd name="T28" fmla="*/ 196 w 444"/>
                <a:gd name="T29" fmla="*/ 969 h 969"/>
                <a:gd name="T30" fmla="*/ 277 w 444"/>
                <a:gd name="T31" fmla="*/ 969 h 969"/>
                <a:gd name="T32" fmla="*/ 372 w 444"/>
                <a:gd name="T33" fmla="*/ 896 h 969"/>
                <a:gd name="T34" fmla="*/ 444 w 444"/>
                <a:gd name="T35" fmla="*/ 743 h 969"/>
                <a:gd name="T36" fmla="*/ 437 w 444"/>
                <a:gd name="T37" fmla="*/ 604 h 969"/>
                <a:gd name="T38" fmla="*/ 394 w 444"/>
                <a:gd name="T39" fmla="*/ 444 h 969"/>
                <a:gd name="T40" fmla="*/ 386 w 444"/>
                <a:gd name="T41" fmla="*/ 305 h 9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444" h="969">
                  <a:moveTo>
                    <a:pt x="386" y="305"/>
                  </a:moveTo>
                  <a:lnTo>
                    <a:pt x="342" y="124"/>
                  </a:lnTo>
                  <a:lnTo>
                    <a:pt x="291" y="36"/>
                  </a:lnTo>
                  <a:lnTo>
                    <a:pt x="182" y="0"/>
                  </a:lnTo>
                  <a:lnTo>
                    <a:pt x="72" y="14"/>
                  </a:lnTo>
                  <a:lnTo>
                    <a:pt x="21" y="109"/>
                  </a:lnTo>
                  <a:lnTo>
                    <a:pt x="29" y="226"/>
                  </a:lnTo>
                  <a:lnTo>
                    <a:pt x="57" y="415"/>
                  </a:lnTo>
                  <a:lnTo>
                    <a:pt x="57" y="582"/>
                  </a:lnTo>
                  <a:lnTo>
                    <a:pt x="21" y="728"/>
                  </a:lnTo>
                  <a:lnTo>
                    <a:pt x="0" y="809"/>
                  </a:lnTo>
                  <a:lnTo>
                    <a:pt x="14" y="881"/>
                  </a:lnTo>
                  <a:lnTo>
                    <a:pt x="65" y="919"/>
                  </a:lnTo>
                  <a:lnTo>
                    <a:pt x="131" y="955"/>
                  </a:lnTo>
                  <a:lnTo>
                    <a:pt x="196" y="969"/>
                  </a:lnTo>
                  <a:lnTo>
                    <a:pt x="277" y="969"/>
                  </a:lnTo>
                  <a:lnTo>
                    <a:pt x="372" y="896"/>
                  </a:lnTo>
                  <a:lnTo>
                    <a:pt x="444" y="743"/>
                  </a:lnTo>
                  <a:lnTo>
                    <a:pt x="437" y="604"/>
                  </a:lnTo>
                  <a:lnTo>
                    <a:pt x="394" y="444"/>
                  </a:lnTo>
                  <a:lnTo>
                    <a:pt x="386" y="305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it-IT" sz="1600" b="1"/>
            </a:p>
          </p:txBody>
        </p:sp>
        <p:sp>
          <p:nvSpPr>
            <p:cNvPr id="59" name="Freeform 16">
              <a:extLst>
                <a:ext uri="{FF2B5EF4-FFF2-40B4-BE49-F238E27FC236}">
                  <a16:creationId xmlns:a16="http://schemas.microsoft.com/office/drawing/2014/main" id="{1556C87E-139D-481A-B54B-B30120E60352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11786206" y="5874863"/>
              <a:ext cx="181509" cy="621068"/>
            </a:xfrm>
            <a:custGeom>
              <a:avLst/>
              <a:gdLst>
                <a:gd name="T0" fmla="*/ 322 w 338"/>
                <a:gd name="T1" fmla="*/ 22 h 1402"/>
                <a:gd name="T2" fmla="*/ 235 w 338"/>
                <a:gd name="T3" fmla="*/ 0 h 1402"/>
                <a:gd name="T4" fmla="*/ 183 w 338"/>
                <a:gd name="T5" fmla="*/ 22 h 1402"/>
                <a:gd name="T6" fmla="*/ 162 w 338"/>
                <a:gd name="T7" fmla="*/ 94 h 1402"/>
                <a:gd name="T8" fmla="*/ 183 w 338"/>
                <a:gd name="T9" fmla="*/ 495 h 1402"/>
                <a:gd name="T10" fmla="*/ 183 w 338"/>
                <a:gd name="T11" fmla="*/ 591 h 1402"/>
                <a:gd name="T12" fmla="*/ 154 w 338"/>
                <a:gd name="T13" fmla="*/ 767 h 1402"/>
                <a:gd name="T14" fmla="*/ 147 w 338"/>
                <a:gd name="T15" fmla="*/ 970 h 1402"/>
                <a:gd name="T16" fmla="*/ 162 w 338"/>
                <a:gd name="T17" fmla="*/ 1073 h 1402"/>
                <a:gd name="T18" fmla="*/ 147 w 338"/>
                <a:gd name="T19" fmla="*/ 1130 h 1402"/>
                <a:gd name="T20" fmla="*/ 45 w 338"/>
                <a:gd name="T21" fmla="*/ 1218 h 1402"/>
                <a:gd name="T22" fmla="*/ 0 w 338"/>
                <a:gd name="T23" fmla="*/ 1328 h 1402"/>
                <a:gd name="T24" fmla="*/ 9 w 338"/>
                <a:gd name="T25" fmla="*/ 1364 h 1402"/>
                <a:gd name="T26" fmla="*/ 88 w 338"/>
                <a:gd name="T27" fmla="*/ 1402 h 1402"/>
                <a:gd name="T28" fmla="*/ 110 w 338"/>
                <a:gd name="T29" fmla="*/ 1386 h 1402"/>
                <a:gd name="T30" fmla="*/ 118 w 338"/>
                <a:gd name="T31" fmla="*/ 1321 h 1402"/>
                <a:gd name="T32" fmla="*/ 140 w 338"/>
                <a:gd name="T33" fmla="*/ 1226 h 1402"/>
                <a:gd name="T34" fmla="*/ 176 w 338"/>
                <a:gd name="T35" fmla="*/ 1182 h 1402"/>
                <a:gd name="T36" fmla="*/ 219 w 338"/>
                <a:gd name="T37" fmla="*/ 1153 h 1402"/>
                <a:gd name="T38" fmla="*/ 257 w 338"/>
                <a:gd name="T39" fmla="*/ 1116 h 1402"/>
                <a:gd name="T40" fmla="*/ 264 w 338"/>
                <a:gd name="T41" fmla="*/ 1087 h 1402"/>
                <a:gd name="T42" fmla="*/ 242 w 338"/>
                <a:gd name="T43" fmla="*/ 1051 h 1402"/>
                <a:gd name="T44" fmla="*/ 219 w 338"/>
                <a:gd name="T45" fmla="*/ 1029 h 1402"/>
                <a:gd name="T46" fmla="*/ 205 w 338"/>
                <a:gd name="T47" fmla="*/ 941 h 1402"/>
                <a:gd name="T48" fmla="*/ 219 w 338"/>
                <a:gd name="T49" fmla="*/ 758 h 1402"/>
                <a:gd name="T50" fmla="*/ 271 w 338"/>
                <a:gd name="T51" fmla="*/ 547 h 1402"/>
                <a:gd name="T52" fmla="*/ 322 w 338"/>
                <a:gd name="T53" fmla="*/ 378 h 1402"/>
                <a:gd name="T54" fmla="*/ 338 w 338"/>
                <a:gd name="T55" fmla="*/ 175 h 1402"/>
                <a:gd name="T56" fmla="*/ 322 w 338"/>
                <a:gd name="T57" fmla="*/ 22 h 14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338" h="1402">
                  <a:moveTo>
                    <a:pt x="322" y="22"/>
                  </a:moveTo>
                  <a:lnTo>
                    <a:pt x="235" y="0"/>
                  </a:lnTo>
                  <a:lnTo>
                    <a:pt x="183" y="22"/>
                  </a:lnTo>
                  <a:lnTo>
                    <a:pt x="162" y="94"/>
                  </a:lnTo>
                  <a:lnTo>
                    <a:pt x="183" y="495"/>
                  </a:lnTo>
                  <a:lnTo>
                    <a:pt x="183" y="591"/>
                  </a:lnTo>
                  <a:lnTo>
                    <a:pt x="154" y="767"/>
                  </a:lnTo>
                  <a:lnTo>
                    <a:pt x="147" y="970"/>
                  </a:lnTo>
                  <a:lnTo>
                    <a:pt x="162" y="1073"/>
                  </a:lnTo>
                  <a:lnTo>
                    <a:pt x="147" y="1130"/>
                  </a:lnTo>
                  <a:lnTo>
                    <a:pt x="45" y="1218"/>
                  </a:lnTo>
                  <a:lnTo>
                    <a:pt x="0" y="1328"/>
                  </a:lnTo>
                  <a:lnTo>
                    <a:pt x="9" y="1364"/>
                  </a:lnTo>
                  <a:lnTo>
                    <a:pt x="88" y="1402"/>
                  </a:lnTo>
                  <a:lnTo>
                    <a:pt x="110" y="1386"/>
                  </a:lnTo>
                  <a:lnTo>
                    <a:pt x="118" y="1321"/>
                  </a:lnTo>
                  <a:lnTo>
                    <a:pt x="140" y="1226"/>
                  </a:lnTo>
                  <a:lnTo>
                    <a:pt x="176" y="1182"/>
                  </a:lnTo>
                  <a:lnTo>
                    <a:pt x="219" y="1153"/>
                  </a:lnTo>
                  <a:lnTo>
                    <a:pt x="257" y="1116"/>
                  </a:lnTo>
                  <a:lnTo>
                    <a:pt x="264" y="1087"/>
                  </a:lnTo>
                  <a:lnTo>
                    <a:pt x="242" y="1051"/>
                  </a:lnTo>
                  <a:lnTo>
                    <a:pt x="219" y="1029"/>
                  </a:lnTo>
                  <a:lnTo>
                    <a:pt x="205" y="941"/>
                  </a:lnTo>
                  <a:lnTo>
                    <a:pt x="219" y="758"/>
                  </a:lnTo>
                  <a:lnTo>
                    <a:pt x="271" y="547"/>
                  </a:lnTo>
                  <a:lnTo>
                    <a:pt x="322" y="378"/>
                  </a:lnTo>
                  <a:lnTo>
                    <a:pt x="338" y="175"/>
                  </a:lnTo>
                  <a:lnTo>
                    <a:pt x="322" y="22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it-IT" sz="1600" b="1"/>
            </a:p>
          </p:txBody>
        </p:sp>
        <p:sp>
          <p:nvSpPr>
            <p:cNvPr id="60" name="Freeform 17">
              <a:extLst>
                <a:ext uri="{FF2B5EF4-FFF2-40B4-BE49-F238E27FC236}">
                  <a16:creationId xmlns:a16="http://schemas.microsoft.com/office/drawing/2014/main" id="{B29B170B-D057-414A-9AC8-6E118BD583DC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11470185" y="5874863"/>
              <a:ext cx="299815" cy="522865"/>
            </a:xfrm>
            <a:custGeom>
              <a:avLst/>
              <a:gdLst>
                <a:gd name="T0" fmla="*/ 182 w 555"/>
                <a:gd name="T1" fmla="*/ 175 h 1182"/>
                <a:gd name="T2" fmla="*/ 168 w 555"/>
                <a:gd name="T3" fmla="*/ 58 h 1182"/>
                <a:gd name="T4" fmla="*/ 103 w 555"/>
                <a:gd name="T5" fmla="*/ 0 h 1182"/>
                <a:gd name="T6" fmla="*/ 8 w 555"/>
                <a:gd name="T7" fmla="*/ 8 h 1182"/>
                <a:gd name="T8" fmla="*/ 0 w 555"/>
                <a:gd name="T9" fmla="*/ 58 h 1182"/>
                <a:gd name="T10" fmla="*/ 8 w 555"/>
                <a:gd name="T11" fmla="*/ 168 h 1182"/>
                <a:gd name="T12" fmla="*/ 58 w 555"/>
                <a:gd name="T13" fmla="*/ 335 h 1182"/>
                <a:gd name="T14" fmla="*/ 96 w 555"/>
                <a:gd name="T15" fmla="*/ 459 h 1182"/>
                <a:gd name="T16" fmla="*/ 139 w 555"/>
                <a:gd name="T17" fmla="*/ 627 h 1182"/>
                <a:gd name="T18" fmla="*/ 153 w 555"/>
                <a:gd name="T19" fmla="*/ 772 h 1182"/>
                <a:gd name="T20" fmla="*/ 153 w 555"/>
                <a:gd name="T21" fmla="*/ 889 h 1182"/>
                <a:gd name="T22" fmla="*/ 132 w 555"/>
                <a:gd name="T23" fmla="*/ 977 h 1182"/>
                <a:gd name="T24" fmla="*/ 110 w 555"/>
                <a:gd name="T25" fmla="*/ 1006 h 1182"/>
                <a:gd name="T26" fmla="*/ 110 w 555"/>
                <a:gd name="T27" fmla="*/ 1035 h 1182"/>
                <a:gd name="T28" fmla="*/ 139 w 555"/>
                <a:gd name="T29" fmla="*/ 1080 h 1182"/>
                <a:gd name="T30" fmla="*/ 189 w 555"/>
                <a:gd name="T31" fmla="*/ 1094 h 1182"/>
                <a:gd name="T32" fmla="*/ 270 w 555"/>
                <a:gd name="T33" fmla="*/ 1094 h 1182"/>
                <a:gd name="T34" fmla="*/ 416 w 555"/>
                <a:gd name="T35" fmla="*/ 1130 h 1182"/>
                <a:gd name="T36" fmla="*/ 459 w 555"/>
                <a:gd name="T37" fmla="*/ 1182 h 1182"/>
                <a:gd name="T38" fmla="*/ 526 w 555"/>
                <a:gd name="T39" fmla="*/ 1152 h 1182"/>
                <a:gd name="T40" fmla="*/ 555 w 555"/>
                <a:gd name="T41" fmla="*/ 1080 h 1182"/>
                <a:gd name="T42" fmla="*/ 526 w 555"/>
                <a:gd name="T43" fmla="*/ 1051 h 1182"/>
                <a:gd name="T44" fmla="*/ 402 w 555"/>
                <a:gd name="T45" fmla="*/ 1035 h 1182"/>
                <a:gd name="T46" fmla="*/ 263 w 555"/>
                <a:gd name="T47" fmla="*/ 1035 h 1182"/>
                <a:gd name="T48" fmla="*/ 204 w 555"/>
                <a:gd name="T49" fmla="*/ 1028 h 1182"/>
                <a:gd name="T50" fmla="*/ 189 w 555"/>
                <a:gd name="T51" fmla="*/ 985 h 1182"/>
                <a:gd name="T52" fmla="*/ 204 w 555"/>
                <a:gd name="T53" fmla="*/ 904 h 1182"/>
                <a:gd name="T54" fmla="*/ 213 w 555"/>
                <a:gd name="T55" fmla="*/ 765 h 1182"/>
                <a:gd name="T56" fmla="*/ 197 w 555"/>
                <a:gd name="T57" fmla="*/ 612 h 1182"/>
                <a:gd name="T58" fmla="*/ 175 w 555"/>
                <a:gd name="T59" fmla="*/ 409 h 1182"/>
                <a:gd name="T60" fmla="*/ 182 w 555"/>
                <a:gd name="T61" fmla="*/ 233 h 1182"/>
                <a:gd name="T62" fmla="*/ 182 w 555"/>
                <a:gd name="T63" fmla="*/ 175 h 1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555" h="1182">
                  <a:moveTo>
                    <a:pt x="182" y="175"/>
                  </a:moveTo>
                  <a:lnTo>
                    <a:pt x="168" y="58"/>
                  </a:lnTo>
                  <a:lnTo>
                    <a:pt x="103" y="0"/>
                  </a:lnTo>
                  <a:lnTo>
                    <a:pt x="8" y="8"/>
                  </a:lnTo>
                  <a:lnTo>
                    <a:pt x="0" y="58"/>
                  </a:lnTo>
                  <a:lnTo>
                    <a:pt x="8" y="168"/>
                  </a:lnTo>
                  <a:lnTo>
                    <a:pt x="58" y="335"/>
                  </a:lnTo>
                  <a:lnTo>
                    <a:pt x="96" y="459"/>
                  </a:lnTo>
                  <a:lnTo>
                    <a:pt x="139" y="627"/>
                  </a:lnTo>
                  <a:lnTo>
                    <a:pt x="153" y="772"/>
                  </a:lnTo>
                  <a:lnTo>
                    <a:pt x="153" y="889"/>
                  </a:lnTo>
                  <a:lnTo>
                    <a:pt x="132" y="977"/>
                  </a:lnTo>
                  <a:lnTo>
                    <a:pt x="110" y="1006"/>
                  </a:lnTo>
                  <a:lnTo>
                    <a:pt x="110" y="1035"/>
                  </a:lnTo>
                  <a:lnTo>
                    <a:pt x="139" y="1080"/>
                  </a:lnTo>
                  <a:lnTo>
                    <a:pt x="189" y="1094"/>
                  </a:lnTo>
                  <a:lnTo>
                    <a:pt x="270" y="1094"/>
                  </a:lnTo>
                  <a:lnTo>
                    <a:pt x="416" y="1130"/>
                  </a:lnTo>
                  <a:lnTo>
                    <a:pt x="459" y="1182"/>
                  </a:lnTo>
                  <a:lnTo>
                    <a:pt x="526" y="1152"/>
                  </a:lnTo>
                  <a:lnTo>
                    <a:pt x="555" y="1080"/>
                  </a:lnTo>
                  <a:lnTo>
                    <a:pt x="526" y="1051"/>
                  </a:lnTo>
                  <a:lnTo>
                    <a:pt x="402" y="1035"/>
                  </a:lnTo>
                  <a:lnTo>
                    <a:pt x="263" y="1035"/>
                  </a:lnTo>
                  <a:lnTo>
                    <a:pt x="204" y="1028"/>
                  </a:lnTo>
                  <a:lnTo>
                    <a:pt x="189" y="985"/>
                  </a:lnTo>
                  <a:lnTo>
                    <a:pt x="204" y="904"/>
                  </a:lnTo>
                  <a:lnTo>
                    <a:pt x="213" y="765"/>
                  </a:lnTo>
                  <a:lnTo>
                    <a:pt x="197" y="612"/>
                  </a:lnTo>
                  <a:lnTo>
                    <a:pt x="175" y="409"/>
                  </a:lnTo>
                  <a:lnTo>
                    <a:pt x="182" y="233"/>
                  </a:lnTo>
                  <a:lnTo>
                    <a:pt x="182" y="175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it-IT" sz="1600" b="1"/>
            </a:p>
          </p:txBody>
        </p:sp>
      </p:grpSp>
      <p:sp>
        <p:nvSpPr>
          <p:cNvPr id="69" name="Fumetto: ovale 68">
            <a:extLst>
              <a:ext uri="{FF2B5EF4-FFF2-40B4-BE49-F238E27FC236}">
                <a16:creationId xmlns:a16="http://schemas.microsoft.com/office/drawing/2014/main" id="{5058804A-A9C0-4238-B428-E2D23E56931F}"/>
              </a:ext>
            </a:extLst>
          </p:cNvPr>
          <p:cNvSpPr/>
          <p:nvPr/>
        </p:nvSpPr>
        <p:spPr>
          <a:xfrm>
            <a:off x="5408776" y="808038"/>
            <a:ext cx="3395662" cy="3397250"/>
          </a:xfrm>
          <a:prstGeom prst="wedgeEllipseCallout">
            <a:avLst>
              <a:gd name="adj1" fmla="val 56976"/>
              <a:gd name="adj2" fmla="val 88457"/>
            </a:avLst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indent="126365"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dirty="0">
                <a:solidFill>
                  <a:schemeClr val="bg1"/>
                </a:solidFill>
              </a:rPr>
              <a:t>Scelgo il segno considerando che se adottassi il «+» otterrei una temperatura incoerente con quella assegnata a x=0</a:t>
            </a:r>
          </a:p>
        </p:txBody>
      </p:sp>
      <p:graphicFrame>
        <p:nvGraphicFramePr>
          <p:cNvPr id="84" name="Oggetto 83">
            <a:extLst>
              <a:ext uri="{FF2B5EF4-FFF2-40B4-BE49-F238E27FC236}">
                <a16:creationId xmlns:a16="http://schemas.microsoft.com/office/drawing/2014/main" id="{1489BD4D-7144-42D1-AB7A-446A398B84F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74138067"/>
              </p:ext>
            </p:extLst>
          </p:nvPr>
        </p:nvGraphicFramePr>
        <p:xfrm>
          <a:off x="80555" y="773791"/>
          <a:ext cx="3421063" cy="720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3" name="Equation" r:id="rId8" imgW="1955800" imgH="419100" progId="Equation.DSMT4">
                  <p:embed/>
                </p:oleObj>
              </mc:Choice>
              <mc:Fallback>
                <p:oleObj name="Equation" r:id="rId8" imgW="1955800" imgH="419100" progId="Equation.DSMT4">
                  <p:embed/>
                  <p:pic>
                    <p:nvPicPr>
                      <p:cNvPr id="54" name="Oggetto 53">
                        <a:extLst>
                          <a:ext uri="{FF2B5EF4-FFF2-40B4-BE49-F238E27FC236}">
                            <a16:creationId xmlns:a16="http://schemas.microsoft.com/office/drawing/2014/main" id="{1489BD4D-7144-42D1-AB7A-446A398B84F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555" y="773791"/>
                        <a:ext cx="3421063" cy="720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5" name="CasellaDiTesto 84">
            <a:extLst>
              <a:ext uri="{FF2B5EF4-FFF2-40B4-BE49-F238E27FC236}">
                <a16:creationId xmlns:a16="http://schemas.microsoft.com/office/drawing/2014/main" id="{400D1FB4-E197-4FFB-BE28-88ACB68ACF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28034" y="825400"/>
            <a:ext cx="156485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it-IT" altLang="it-IT" sz="2000" dirty="0">
                <a:latin typeface="Calibri" panose="020F0502020204030204" pitchFamily="34" charset="0"/>
                <a:cs typeface="Calibri" panose="020F0502020204030204" pitchFamily="34" charset="0"/>
              </a:rPr>
              <a:t>[W/m]      </a:t>
            </a:r>
            <a:r>
              <a:rPr lang="it-IT" altLang="it-IT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it-IT" altLang="it-IT" sz="2000" dirty="0">
                <a:latin typeface="Calibri" panose="020F0502020204030204" pitchFamily="34" charset="0"/>
                <a:cs typeface="Calibri" panose="020F0502020204030204" pitchFamily="34" charset="0"/>
              </a:rPr>
              <a:t>1) </a:t>
            </a:r>
          </a:p>
        </p:txBody>
      </p:sp>
      <p:grpSp>
        <p:nvGrpSpPr>
          <p:cNvPr id="86" name="Gruppo 85"/>
          <p:cNvGrpSpPr/>
          <p:nvPr/>
        </p:nvGrpSpPr>
        <p:grpSpPr>
          <a:xfrm>
            <a:off x="5519905" y="4173816"/>
            <a:ext cx="1801812" cy="2274332"/>
            <a:chOff x="8066088" y="3576638"/>
            <a:chExt cx="1801812" cy="2274332"/>
          </a:xfrm>
        </p:grpSpPr>
        <p:sp>
          <p:nvSpPr>
            <p:cNvPr id="87" name="Rectangle 2157" descr="5%">
              <a:extLst>
                <a:ext uri="{FF2B5EF4-FFF2-40B4-BE49-F238E27FC236}">
                  <a16:creationId xmlns:a16="http://schemas.microsoft.com/office/drawing/2014/main" id="{D33D410C-7BEB-4E9E-8011-ABB26227950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447088" y="3962400"/>
              <a:ext cx="612775" cy="1265238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15875">
              <a:noFill/>
              <a:miter lim="800000"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Gill Sans MT" panose="020B0502020104020203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defRPr/>
              </a:pPr>
              <a:endParaRPr lang="it-IT" altLang="it-IT"/>
            </a:p>
          </p:txBody>
        </p:sp>
        <p:grpSp>
          <p:nvGrpSpPr>
            <p:cNvPr id="88" name="Gruppo 87">
              <a:extLst>
                <a:ext uri="{FF2B5EF4-FFF2-40B4-BE49-F238E27FC236}">
                  <a16:creationId xmlns:a16="http://schemas.microsoft.com/office/drawing/2014/main" id="{E3D5574F-1F11-45EA-975E-BEA848A9BA5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8128000" y="3576638"/>
              <a:ext cx="1739900" cy="1841500"/>
              <a:chOff x="8128000" y="3227388"/>
              <a:chExt cx="1739900" cy="1841500"/>
            </a:xfrm>
          </p:grpSpPr>
          <p:cxnSp>
            <p:nvCxnSpPr>
              <p:cNvPr id="92" name="AutoShape 2155">
                <a:extLst>
                  <a:ext uri="{FF2B5EF4-FFF2-40B4-BE49-F238E27FC236}">
                    <a16:creationId xmlns:a16="http://schemas.microsoft.com/office/drawing/2014/main" id="{A24DCADE-7372-438B-BAE2-03A62E664200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 flipV="1">
                <a:off x="8436031" y="3350392"/>
                <a:ext cx="635" cy="1660525"/>
              </a:xfrm>
              <a:prstGeom prst="straightConnector1">
                <a:avLst/>
              </a:prstGeom>
              <a:noFill/>
              <a:ln w="222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93" name="AutoShape 2156">
                <a:extLst>
                  <a:ext uri="{FF2B5EF4-FFF2-40B4-BE49-F238E27FC236}">
                    <a16:creationId xmlns:a16="http://schemas.microsoft.com/office/drawing/2014/main" id="{7B11DF32-FFBA-4F87-B3D3-9640BE9E09A8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8321731" y="4892081"/>
                <a:ext cx="1362075" cy="0"/>
              </a:xfrm>
              <a:prstGeom prst="straightConnector1">
                <a:avLst/>
              </a:prstGeom>
              <a:noFill/>
              <a:ln w="222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graphicFrame>
            <p:nvGraphicFramePr>
              <p:cNvPr id="94" name="Oggetto 3">
                <a:extLst>
                  <a:ext uri="{FF2B5EF4-FFF2-40B4-BE49-F238E27FC236}">
                    <a16:creationId xmlns:a16="http://schemas.microsoft.com/office/drawing/2014/main" id="{7A09AA32-661F-4E27-893F-420F4D65D8B5}"/>
                  </a:ext>
                </a:extLst>
              </p:cNvPr>
              <p:cNvGraphicFramePr>
                <a:graphicFrameLocks noChangeAspect="1"/>
              </p:cNvGraphicFramePr>
              <p:nvPr/>
            </p:nvGraphicFramePr>
            <p:xfrm>
              <a:off x="9674225" y="4864100"/>
              <a:ext cx="193675" cy="20478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7274" name="Equation" r:id="rId10" imgW="126725" imgH="126725" progId="Equation.DSMT4">
                      <p:embed/>
                    </p:oleObj>
                  </mc:Choice>
                  <mc:Fallback>
                    <p:oleObj name="Equation" r:id="rId10" imgW="126725" imgH="126725" progId="Equation.DSMT4">
                      <p:embed/>
                      <p:pic>
                        <p:nvPicPr>
                          <p:cNvPr id="12305" name="Oggetto 3">
                            <a:extLst>
                              <a:ext uri="{FF2B5EF4-FFF2-40B4-BE49-F238E27FC236}">
                                <a16:creationId xmlns:a16="http://schemas.microsoft.com/office/drawing/2014/main" id="{7A09AA32-661F-4E27-893F-420F4D65D8B5}"/>
                              </a:ext>
                            </a:extLst>
                          </p:cNvPr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1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9674225" y="4864100"/>
                            <a:ext cx="193675" cy="204788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95" name="Oggetto 11">
                <a:extLst>
                  <a:ext uri="{FF2B5EF4-FFF2-40B4-BE49-F238E27FC236}">
                    <a16:creationId xmlns:a16="http://schemas.microsoft.com/office/drawing/2014/main" id="{37357A02-7AAD-47B7-95F6-CC1FE763EDD9}"/>
                  </a:ext>
                </a:extLst>
              </p:cNvPr>
              <p:cNvGraphicFramePr>
                <a:graphicFrameLocks noChangeAspect="1"/>
              </p:cNvGraphicFramePr>
              <p:nvPr/>
            </p:nvGraphicFramePr>
            <p:xfrm>
              <a:off x="8128000" y="3227388"/>
              <a:ext cx="193675" cy="24606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7275" name="Equation" r:id="rId12" imgW="126835" imgH="152202" progId="Equation.DSMT4">
                      <p:embed/>
                    </p:oleObj>
                  </mc:Choice>
                  <mc:Fallback>
                    <p:oleObj name="Equation" r:id="rId12" imgW="126835" imgH="152202" progId="Equation.DSMT4">
                      <p:embed/>
                      <p:pic>
                        <p:nvPicPr>
                          <p:cNvPr id="12306" name="Oggetto 11">
                            <a:extLst>
                              <a:ext uri="{FF2B5EF4-FFF2-40B4-BE49-F238E27FC236}">
                                <a16:creationId xmlns:a16="http://schemas.microsoft.com/office/drawing/2014/main" id="{37357A02-7AAD-47B7-95F6-CC1FE763EDD9}"/>
                              </a:ext>
                            </a:extLst>
                          </p:cNvPr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3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8128000" y="3227388"/>
                            <a:ext cx="193675" cy="24606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sp>
          <p:nvSpPr>
            <p:cNvPr id="89" name="CasellaDiTesto 88">
              <a:extLst>
                <a:ext uri="{FF2B5EF4-FFF2-40B4-BE49-F238E27FC236}">
                  <a16:creationId xmlns:a16="http://schemas.microsoft.com/office/drawing/2014/main" id="{7DD6F6C7-4581-43E3-B2C1-85826557021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066088" y="4046538"/>
              <a:ext cx="469900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Gill Sans MT" panose="020B0502020104020203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it-IT" altLang="it-IT" sz="180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T</a:t>
              </a:r>
              <a:r>
                <a:rPr lang="it-IT" altLang="it-IT" sz="100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sp>
          <p:nvSpPr>
            <p:cNvPr id="90" name="CasellaDiTesto 89">
              <a:extLst>
                <a:ext uri="{FF2B5EF4-FFF2-40B4-BE49-F238E27FC236}">
                  <a16:creationId xmlns:a16="http://schemas.microsoft.com/office/drawing/2014/main" id="{754CD0C9-CE5A-40B4-9019-7817EE9D61F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034463" y="4494213"/>
              <a:ext cx="471487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Gill Sans MT" panose="020B0502020104020203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it-IT" altLang="it-IT" sz="1800" dirty="0" smtClean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T</a:t>
              </a:r>
              <a:r>
                <a:rPr lang="it-IT" altLang="it-IT" sz="1050" dirty="0" smtClean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L</a:t>
              </a:r>
              <a:endParaRPr lang="it-IT" altLang="it-IT" sz="105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91" name="CasellaDiTesto 90"/>
            <p:cNvSpPr txBox="1"/>
            <p:nvPr/>
          </p:nvSpPr>
          <p:spPr>
            <a:xfrm>
              <a:off x="8598025" y="5481638"/>
              <a:ext cx="38065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dirty="0" smtClean="0"/>
                <a:t>L</a:t>
              </a:r>
              <a:endParaRPr lang="it-IT" dirty="0"/>
            </a:p>
          </p:txBody>
        </p:sp>
      </p:grpSp>
      <p:sp>
        <p:nvSpPr>
          <p:cNvPr id="3" name="CasellaDiTesto 2"/>
          <p:cNvSpPr txBox="1"/>
          <p:nvPr/>
        </p:nvSpPr>
        <p:spPr>
          <a:xfrm>
            <a:off x="5297194" y="4915615"/>
            <a:ext cx="108178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 smtClean="0">
                <a:solidFill>
                  <a:srgbClr val="FF0000"/>
                </a:solidFill>
              </a:rPr>
              <a:t>440°C</a:t>
            </a:r>
            <a:endParaRPr lang="it-IT" sz="1400" dirty="0">
              <a:solidFill>
                <a:srgbClr val="FF0000"/>
              </a:solidFill>
            </a:endParaRPr>
          </a:p>
        </p:txBody>
      </p:sp>
      <p:grpSp>
        <p:nvGrpSpPr>
          <p:cNvPr id="96" name="Gruppo 95">
            <a:extLst>
              <a:ext uri="{FF2B5EF4-FFF2-40B4-BE49-F238E27FC236}">
                <a16:creationId xmlns:a16="http://schemas.microsoft.com/office/drawing/2014/main" id="{E5BD87F2-5BAE-4CE6-A6F6-80A9E94DB3E4}"/>
              </a:ext>
            </a:extLst>
          </p:cNvPr>
          <p:cNvGrpSpPr>
            <a:grpSpLocks/>
          </p:cNvGrpSpPr>
          <p:nvPr/>
        </p:nvGrpSpPr>
        <p:grpSpPr bwMode="auto">
          <a:xfrm rot="2846821">
            <a:off x="4487296" y="3820397"/>
            <a:ext cx="372996" cy="549153"/>
            <a:chOff x="0" y="0"/>
            <a:chExt cx="485775" cy="485775"/>
          </a:xfrm>
        </p:grpSpPr>
        <p:cxnSp>
          <p:nvCxnSpPr>
            <p:cNvPr id="97" name="Connettore 1 13">
              <a:extLst>
                <a:ext uri="{FF2B5EF4-FFF2-40B4-BE49-F238E27FC236}">
                  <a16:creationId xmlns:a16="http://schemas.microsoft.com/office/drawing/2014/main" id="{0A0EC8C4-3AA3-454A-9E92-99C0367C5041}"/>
                </a:ext>
              </a:extLst>
            </p:cNvPr>
            <p:cNvCxnSpPr/>
            <p:nvPr/>
          </p:nvCxnSpPr>
          <p:spPr>
            <a:xfrm>
              <a:off x="231762" y="1583"/>
              <a:ext cx="0" cy="485777"/>
            </a:xfrm>
            <a:prstGeom prst="line">
              <a:avLst/>
            </a:prstGeom>
            <a:ln w="952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Connettore 1 14">
              <a:extLst>
                <a:ext uri="{FF2B5EF4-FFF2-40B4-BE49-F238E27FC236}">
                  <a16:creationId xmlns:a16="http://schemas.microsoft.com/office/drawing/2014/main" id="{60991234-FCFB-42CA-ACF4-8AA8CB33FBB9}"/>
                </a:ext>
              </a:extLst>
            </p:cNvPr>
            <p:cNvCxnSpPr/>
            <p:nvPr/>
          </p:nvCxnSpPr>
          <p:spPr>
            <a:xfrm rot="5400000">
              <a:off x="239104" y="-18210"/>
              <a:ext cx="0" cy="485777"/>
            </a:xfrm>
            <a:prstGeom prst="line">
              <a:avLst/>
            </a:prstGeom>
            <a:ln w="952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8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8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74" grpId="0"/>
      <p:bldP spid="72" grpId="0"/>
      <p:bldP spid="61" grpId="0" animBg="1"/>
      <p:bldP spid="69" grpId="0" animBg="1"/>
      <p:bldP spid="85" grpId="0"/>
    </p:bldLst>
  </p:timing>
</p:sld>
</file>

<file path=ppt/theme/theme1.xml><?xml version="1.0" encoding="utf-8"?>
<a:theme xmlns:a="http://schemas.openxmlformats.org/drawingml/2006/main" name="Welcome to PowerPoint_TP102923943">
  <a:themeElements>
    <a:clrScheme name="Verde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Gill Sans MT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zione standard1" id="{AF3C2725-E792-40C4-98FD-562AC06C582F}" vid="{94A984C3-3099-431C-9D91-059FD31E7162}"/>
    </a:ext>
  </a:extLst>
</a:theme>
</file>

<file path=ppt/theme/theme2.xml><?xml version="1.0" encoding="utf-8"?>
<a:theme xmlns:a="http://schemas.openxmlformats.org/drawingml/2006/main" name="Personalizza struttur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E151E9DC2B1B8F42A2FD7A22D9E10DE9" ma:contentTypeVersion="0" ma:contentTypeDescription="Creare un nuovo documento." ma:contentTypeScope="" ma:versionID="d6277e05c518a7f32fc8858d409c2085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afea9b2fbf922795d328deade55af85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i contenuto"/>
        <xsd:element ref="dc:title" minOccurs="0" maxOccurs="1" ma:index="4" ma:displayName="Tito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C355E73-F8DE-479D-8FE3-1F5F656C6B4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1EAC2A6-7151-46CF-B0EC-67F6030F91DD}">
  <ds:schemaRefs>
    <ds:schemaRef ds:uri="http://www.w3.org/XML/1998/namespace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purl.org/dc/dcmitype/"/>
    <ds:schemaRef ds:uri="http://schemas.microsoft.com/office/2006/documentManagement/types"/>
    <ds:schemaRef ds:uri="http://schemas.openxmlformats.org/package/2006/metadata/core-properties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18034001-88AE-49EF-8A26-4C04C5226EE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774</Words>
  <Application>Microsoft Office PowerPoint</Application>
  <PresentationFormat>Widescreen</PresentationFormat>
  <Paragraphs>149</Paragraphs>
  <Slides>11</Slides>
  <Notes>0</Notes>
  <HiddenSlides>0</HiddenSlides>
  <MMClips>0</MMClips>
  <ScaleCrop>false</ScaleCrop>
  <HeadingPairs>
    <vt:vector size="8" baseType="variant">
      <vt:variant>
        <vt:lpstr>Caratteri utilizzati</vt:lpstr>
      </vt:variant>
      <vt:variant>
        <vt:i4>7</vt:i4>
      </vt:variant>
      <vt:variant>
        <vt:lpstr>Tema</vt:lpstr>
      </vt:variant>
      <vt:variant>
        <vt:i4>2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11</vt:i4>
      </vt:variant>
    </vt:vector>
  </HeadingPairs>
  <TitlesOfParts>
    <vt:vector size="21" baseType="lpstr">
      <vt:lpstr>Arial</vt:lpstr>
      <vt:lpstr>Calibri</vt:lpstr>
      <vt:lpstr>Calibri Light</vt:lpstr>
      <vt:lpstr>Cambria Math</vt:lpstr>
      <vt:lpstr>Gill Sans MT</vt:lpstr>
      <vt:lpstr>Symbol</vt:lpstr>
      <vt:lpstr>Times New Roman</vt:lpstr>
      <vt:lpstr>Welcome to PowerPoint_TP102923943</vt:lpstr>
      <vt:lpstr>Personalizza struttura</vt:lpstr>
      <vt:lpstr>Equation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2014-10-15T17:58:38Z</dcterms:created>
  <dcterms:modified xsi:type="dcterms:W3CDTF">2021-04-10T10:46:24Z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TC029239449991</vt:lpwstr>
  </property>
  <property fmtid="{D5CDD505-2E9C-101B-9397-08002B2CF9AE}" pid="3" name="ContentTypeId">
    <vt:lpwstr>0x010100E151E9DC2B1B8F42A2FD7A22D9E10DE9</vt:lpwstr>
  </property>
</Properties>
</file>